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617E-CC23-FB0B-4E3B-A1E11BB9E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C72A9-DAEE-C9AE-2088-444512D06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D2F92-9132-D7F7-BE01-61147C4F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2045F-6B57-064F-4322-023C6B1F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CBD3-1972-6B8C-82A0-780DE69B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01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9145-4A73-4A94-2A1B-C46387E2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5F37-7B32-6904-F57F-776EB2A78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6B7A-F6AA-F4F1-BBD1-461D14BD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A1947-8FCC-7DF2-D239-69DA422C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F4F61-347B-1331-B72B-D371F9AA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10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E5398-D4ED-ED07-3A71-78448641A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3EEDD-DE1B-7F8A-D92D-33A1F6FB1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CC0A0-1474-A1FF-D8AA-9CEC4718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2D76-C8B8-0F71-9231-F9B076E8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5A575-A12C-34F7-2373-8225A06E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1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CDCA-552D-5E60-99F4-AAFEB406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C719-89D9-B702-8CC4-0C114B6B2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9B225-16C0-5FD2-9C39-0BF102EA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936F9-FCC0-E4A6-A555-28AF175C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69C3-694E-BDE5-CAFE-D525293F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1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8642-9350-9889-2F96-15F5732C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4329F-7DA5-120C-32A8-208ACF74D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88B2A-646E-8C0E-7AF4-00E7F0DE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E222-A987-7723-A444-0E4BCF42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76B7-12E7-794F-3945-3D21369C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4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EA00-6D64-012C-CD85-DD58F1E4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FEEB-072E-79F1-3136-40E19F9FF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28A2E-E024-9F22-F33B-9A62581BA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488F1-DE1C-F887-CD0E-909652F2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6DE30-B75A-A511-C4AC-437B15BC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D3756-CEC1-3715-F420-B9613604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20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E9BB-7BCB-B15B-1AD9-807006B6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0B5A1-5032-6F87-1BEF-EE7CE49E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68282-37AF-40CC-9132-CD788EFA4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9C6FC-0056-B36D-3F3D-1242F0F64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8480C2-2914-BD18-F503-7416EF2E1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A2725E-A376-4D66-6D09-D9C05E04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0940A-E9CA-6728-4FC8-D2EC1D2D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FBD2FE-8F16-6B20-0F0C-C64DB1AD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E805-F68D-118F-8AF4-49B7689F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7A247-A4D2-C02F-974F-232F6291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3C68A-E5B6-F7A7-B7A7-23E2890C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C0C81-BDF1-B89C-539A-F14F0778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1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A32B8-FDD0-5027-A0C8-FCAAE3A9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CEF82-CE6C-CF09-023C-F4874EC0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70506-A31A-A703-F7A3-FE7F78EF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5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7142-6369-ABE7-2743-743F89B7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7212-34B3-7254-A429-CC001293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41DAC-BC7B-16E7-FD25-8FD24C58A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E362A-7D33-6326-3A89-7B748E4D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3BFB0-8E67-4B35-060C-ED5C25B1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C4DDD-A139-41F0-E55E-988BBF84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DEF1-74F3-0E30-2FE5-33979E65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B9B4E-577F-FB92-9932-63B6CCE2B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C864E-6D6E-5750-DB05-6E7299ECA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4102-5963-8FD4-7958-52750D07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38E5-E4C8-16C5-3FB8-50224743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AEE0F-871B-8205-1708-5EE5963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7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BFB73-79A0-6E0C-5911-7C8B8C69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463DC-B3C5-8CC7-33AE-0845E96EC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D4AED-DD90-143A-AE7F-1AD5F1258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2F61C-E737-4A34-B031-3EC6CBEA5793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FB0AE-BC21-1B95-F451-59C9DD15B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C784A-E6B3-D936-C303-876A242CA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12CCA-DC7E-45C2-A047-E564BE11B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2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B3F12-A633-16B7-5B41-D266C9D1B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77D0B-2349-7616-E0F1-5E39262A6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D03E8-B15A-A5F8-59CB-909EB897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nowle Parish Church: St John the Baptist/Lawrence/Anne: Wanderungen und  Rundwege | komoot">
            <a:extLst>
              <a:ext uri="{FF2B5EF4-FFF2-40B4-BE49-F238E27FC236}">
                <a16:creationId xmlns:a16="http://schemas.microsoft.com/office/drawing/2014/main" id="{CC93CF35-9EA3-1A1A-9E36-738765AE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21" y="154857"/>
            <a:ext cx="8780207" cy="65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680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8CC03-5506-8150-D51E-EE121D5EA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5942F-EFD5-756D-244B-BABDB99F6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889" y="1053193"/>
            <a:ext cx="6335485" cy="4751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A60DC-CCDE-9DFA-BF75-49B70C30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252" y="1059461"/>
            <a:ext cx="6335487" cy="47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9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E0DC7-928D-F5EF-2C70-49E6DF01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30" y="1070387"/>
            <a:ext cx="6289633" cy="471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75969-A853-4489-826F-1350DF412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9796" y="1070387"/>
            <a:ext cx="6289633" cy="47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51697-F4EB-FFEE-9FF0-203AA5F7D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55" y="172193"/>
            <a:ext cx="3597110" cy="6394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D1763-FAAB-604F-63DA-74BFAFB48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1545" y="1201016"/>
            <a:ext cx="5941291" cy="4455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4FE92-3485-8F9C-6927-5892FC65F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7473" y="1674557"/>
            <a:ext cx="5246831" cy="39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6DEFA9-A7CF-39BD-08B9-36604CB99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6" y="434446"/>
            <a:ext cx="3034481" cy="59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1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F9315-37F7-2AD9-A179-BBD74D0C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 t="11754" r="11694"/>
          <a:stretch/>
        </p:blipFill>
        <p:spPr>
          <a:xfrm>
            <a:off x="696973" y="339213"/>
            <a:ext cx="10798054" cy="6518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4B377-2CD6-8C78-8E0A-143B4FD33777}"/>
              </a:ext>
            </a:extLst>
          </p:cNvPr>
          <p:cNvSpPr txBox="1"/>
          <p:nvPr/>
        </p:nvSpPr>
        <p:spPr>
          <a:xfrm>
            <a:off x="7846142" y="4085303"/>
            <a:ext cx="410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https://www.caringforgodsacre.org.uk/get-involved/love-your-burial-ground-week/</a:t>
            </a:r>
          </a:p>
        </p:txBody>
      </p:sp>
    </p:spTree>
    <p:extLst>
      <p:ext uri="{BB962C8B-B14F-4D97-AF65-F5344CB8AC3E}">
        <p14:creationId xmlns:p14="http://schemas.microsoft.com/office/powerpoint/2010/main" val="119146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0575D-2D7D-04E8-0284-FB212926B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26" y="117269"/>
            <a:ext cx="8831283" cy="66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nowle Parish Church - Wikipedia">
            <a:extLst>
              <a:ext uri="{FF2B5EF4-FFF2-40B4-BE49-F238E27FC236}">
                <a16:creationId xmlns:a16="http://schemas.microsoft.com/office/drawing/2014/main" id="{D2C87451-1935-1E6A-9E7D-EE1FCE4F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16" y="81116"/>
            <a:ext cx="8676968" cy="650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99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</Words>
  <Application>Microsoft Office PowerPoint</Application>
  <PresentationFormat>Widescreen</PresentationFormat>
  <Paragraphs>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Egan</dc:creator>
  <cp:lastModifiedBy>Caroline Egan</cp:lastModifiedBy>
  <cp:revision>7</cp:revision>
  <dcterms:created xsi:type="dcterms:W3CDTF">2023-05-01T14:37:52Z</dcterms:created>
  <dcterms:modified xsi:type="dcterms:W3CDTF">2023-05-02T06:57:47Z</dcterms:modified>
</cp:coreProperties>
</file>