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5" d="100"/>
          <a:sy n="65" d="100"/>
        </p:scale>
        <p:origin x="9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448A4-C379-0C89-BEE4-FD7F63C5B9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E66DB9-773A-A229-06FF-7106E0F34E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16C4A-1BBF-DF4C-49C3-089002270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D64B-99FE-47F7-A4C8-68573DE749BB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00F31-B954-86F9-01C7-D8082E09B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C2167-FE27-108C-F27C-CF7A85BCE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8EC3-D580-4200-ABD7-317B8BBF8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54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0EE55-480D-2226-2E89-97FB7F6B5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0B47B7-2AB9-F4A1-9C1E-E87C5BD02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F4482-C1F4-14D9-3260-FB72BA262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D64B-99FE-47F7-A4C8-68573DE749BB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DDFD2-1185-1207-6140-25885C8B6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61163-F572-5E09-3054-92E8E0210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8EC3-D580-4200-ABD7-317B8BBF8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00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535D5-FC36-9A66-EC7E-87218704E6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CCA38F-DF2C-549E-3B71-F3A70FF39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F5AA8-48F2-F380-8E40-7F1325269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D64B-99FE-47F7-A4C8-68573DE749BB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C5CA7-4504-451E-2049-E8E26C53D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82645-9FF9-9A91-4DC1-F5EA7BF80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8EC3-D580-4200-ABD7-317B8BBF8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748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90161-DFB1-02E2-B2A7-BAA741D68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DB468-E6F7-7F0B-C4C7-96FD49056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33669-295C-F7CD-31FE-5BE62D677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D64B-99FE-47F7-A4C8-68573DE749BB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D7F2F-D842-84AC-5783-574A66DC6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9CB93-1206-3BF7-BFEB-18D8D8D93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8EC3-D580-4200-ABD7-317B8BBF8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FEB32-A18E-B0B9-A05B-4F0E9FF17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3EA4D8-9BE6-0C8D-99BC-27F0F7B5B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FD7AD-1D0C-10C6-F680-34AC8809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D64B-99FE-47F7-A4C8-68573DE749BB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81937-E4F6-A681-C4D7-C3DEA0665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94144-6F71-48B0-C249-24A55383E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8EC3-D580-4200-ABD7-317B8BBF8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845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EFD53-0082-9071-1DA3-8B9608C3B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EF5EA-50AA-DC8F-4D3A-217F85FEFA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F6EF8C-E01C-B06E-23DA-9D154FD59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4CAFAA-7EB8-519F-683A-96C16A477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D64B-99FE-47F7-A4C8-68573DE749BB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83E911-13EA-C862-DA44-2C5327F7B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D60360-F1EE-998C-1299-B588352B2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8EC3-D580-4200-ABD7-317B8BBF8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73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AA4F-9E9A-2D8E-495F-38D158569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094354-7CDF-F96D-8068-AA93658B0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773CF8-E92E-C602-22EB-D727A1F8A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677997-CB04-2A32-D736-ED20970C0E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E542C4-861B-4BCD-1D7B-416C0914EF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00B7E7-B989-8214-C961-66A519424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D64B-99FE-47F7-A4C8-68573DE749BB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72AFD3-414E-B297-5C87-8BEE51EDD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82914E-BDC8-569A-7F12-C7B65D265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8EC3-D580-4200-ABD7-317B8BBF8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88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0DFC5-D40D-AC0D-A1D3-74A3ED81D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C56CD4-014A-CFBB-B224-8C874FF29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D64B-99FE-47F7-A4C8-68573DE749BB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E8BBE5-A9FD-2248-6055-51C9FF2B6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696CE3-D37E-8827-0C1B-752958EAA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8EC3-D580-4200-ABD7-317B8BBF8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696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23670A-C55F-9051-3566-4B4AD3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D64B-99FE-47F7-A4C8-68573DE749BB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7D37B8-D074-4A34-FBEF-552FE7187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DE5C42-6CB8-F9FA-A765-632029D7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8EC3-D580-4200-ABD7-317B8BBF8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00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26A65-D328-F5E9-F8B3-F7AF422C2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044E2-7E6F-3661-0F18-D4B4898CB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EB40DF-FF05-1F1F-B906-877D36DC4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C3E7F1-CE88-6444-51B8-35EF0D197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D64B-99FE-47F7-A4C8-68573DE749BB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BE099B-A09F-6364-2A12-483901D51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D59AB-D4D5-280E-0442-D11035F43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8EC3-D580-4200-ABD7-317B8BBF8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093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C110D-A0A7-8696-2F03-5FC476612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093720-2921-43C1-F9D4-797086E0C0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174E08-6B6B-4753-C76F-67B51F6B0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EEEBF7-5047-27E5-580A-8FCAE3234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D64B-99FE-47F7-A4C8-68573DE749BB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653BCC-3B4E-A5DD-4FFA-F6A1114FA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386B77-9C09-67B2-B39A-AE7A0FD3A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8EC3-D580-4200-ABD7-317B8BBF8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885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A3625F-85E7-19DB-A1CC-696D90CE9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A7EB5-8F55-0444-38B3-097273FB4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0E2E8-F9C0-E866-87A5-A386D19E35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D64B-99FE-47F7-A4C8-68573DE749BB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85718-F23E-6D03-9E93-AB62EF60E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ADC44-FFCC-1B38-65C8-C5140230C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A8EC3-D580-4200-ABD7-317B8BBF8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039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0986B-CB8D-4CA5-86E1-BF23553371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530173-1B6D-A118-2B03-8263171E65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E07A20-733D-9AC1-EB19-1913FCEDCC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888" y="596261"/>
            <a:ext cx="3854532" cy="51393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8524EE4-29A1-7FBE-0BA6-13803E06FC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6580" y="596261"/>
            <a:ext cx="3854532" cy="513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10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FB9C5-A164-6091-6225-7F0FDAD64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290BA46-A9B1-B9D9-914E-F4BA841BFE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403" y="1122188"/>
            <a:ext cx="3854532" cy="5139376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EE0DCA5-341E-C88B-9B6E-C8F0E41AF9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765" y="1323129"/>
            <a:ext cx="6236238" cy="4677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141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B718EB7-DA53-EE1E-658C-DD94129A85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341" y="2256312"/>
            <a:ext cx="5419105" cy="40643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F096020-C5C2-EEA7-752F-705126C95C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33" y="518060"/>
            <a:ext cx="5978566" cy="4483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178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691BFFE-5E0B-3A60-E2BD-70CAFCC04B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59" y="661925"/>
            <a:ext cx="4393221" cy="58576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B961FF-D6F7-8DBD-EA2F-A95BD842C1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244" y="661925"/>
            <a:ext cx="4165023" cy="5553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466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B0E612-9B4E-245D-5B17-EB7BB76731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80" y="587176"/>
            <a:ext cx="4739893" cy="58789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6A972C-16F1-E6C4-4D84-F85F71AD75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120" y="1283692"/>
            <a:ext cx="5981205" cy="448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088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6E546E-94EC-D643-75EF-1A4E1754E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287" y="566387"/>
            <a:ext cx="4509408" cy="60125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BB02908-2BA1-6D96-1E4E-C8DA159843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3407" y="1143659"/>
            <a:ext cx="6477330" cy="4857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358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49ADF85-86F4-3F76-2037-A1BA18325A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97" y="602012"/>
            <a:ext cx="4536126" cy="60481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583579-0B43-5938-9182-DE11EB1EB3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4738" y="602012"/>
            <a:ext cx="4536127" cy="6048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827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9D9169B-A3FC-4C0F-74E4-8F82B729C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27" y="338501"/>
            <a:ext cx="4452256" cy="59363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C86AE71-1E53-C152-EBFD-85B76B39C5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0653" y="338501"/>
            <a:ext cx="4635748" cy="618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315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Egan</dc:creator>
  <cp:lastModifiedBy>Caroline Egan</cp:lastModifiedBy>
  <cp:revision>9</cp:revision>
  <dcterms:created xsi:type="dcterms:W3CDTF">2023-05-01T13:53:47Z</dcterms:created>
  <dcterms:modified xsi:type="dcterms:W3CDTF">2023-05-01T20:06:30Z</dcterms:modified>
</cp:coreProperties>
</file>