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
  </p:notesMasterIdLst>
  <p:sldIdLst>
    <p:sldId id="1447" r:id="rId3"/>
    <p:sldId id="1415" r:id="rId4"/>
    <p:sldId id="1189" r:id="rId5"/>
    <p:sldId id="769" r:id="rId6"/>
    <p:sldId id="1445" r:id="rId7"/>
    <p:sldId id="1446" r:id="rId8"/>
    <p:sldId id="144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FF3E3-5969-41EE-B2B8-BB888833CEAC}"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8D002-8FA5-4149-86BE-13A7BEC9D242}" type="slidenum">
              <a:rPr lang="en-GB" smtClean="0"/>
              <a:t>‹#›</a:t>
            </a:fld>
            <a:endParaRPr lang="en-GB"/>
          </a:p>
        </p:txBody>
      </p:sp>
    </p:spTree>
    <p:extLst>
      <p:ext uri="{BB962C8B-B14F-4D97-AF65-F5344CB8AC3E}">
        <p14:creationId xmlns:p14="http://schemas.microsoft.com/office/powerpoint/2010/main" val="198170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2FF07-B3C8-C19B-0C33-C7F4EB069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9D8F0-B33D-D3AA-80F1-9C874DFA2ED5}"/>
              </a:ext>
            </a:extLst>
          </p:cNvPr>
          <p:cNvSpPr txBox="1">
            <a:spLocks noGrp="1"/>
          </p:cNvSpPr>
          <p:nvPr>
            <p:ph type="body" sz="quarter" idx="1"/>
          </p:nvPr>
        </p:nvSpPr>
        <p:spPr/>
        <p:txBody>
          <a:bodyPr/>
          <a:lstStyle/>
          <a:p>
            <a:pPr lvl="0"/>
            <a:r>
              <a:rPr lang="en-US"/>
              <a:t>Whilst the fifth mark of mission is the one we would most obviously associate with the climate crisis, creation care is threaded through all of them and the fifth mark can be seen as the missionary priority on which all other marks depend. All the marks of mission demand ecological engagement.</a:t>
            </a:r>
          </a:p>
          <a:p>
            <a:pPr lvl="0"/>
            <a:endParaRPr lang="en-US"/>
          </a:p>
          <a:p>
            <a:pPr marL="181206" lvl="0" indent="-181206">
              <a:buSzPct val="100000"/>
              <a:buFont typeface="Arial" pitchFamily="34"/>
              <a:buChar char="•"/>
            </a:pPr>
            <a:r>
              <a:rPr lang="en-US"/>
              <a:t>The fifth mark of mission is about our responsibility, as followers of Christ, to protect creation.</a:t>
            </a:r>
          </a:p>
          <a:p>
            <a:pPr marL="181206" lvl="0" indent="-181206">
              <a:buSzPct val="100000"/>
              <a:buFont typeface="Arial" pitchFamily="34"/>
              <a:buChar char="•"/>
            </a:pPr>
            <a:endParaRPr lang="en-US"/>
          </a:p>
          <a:p>
            <a:pPr marL="181206" lvl="0" indent="-181206">
              <a:buSzPct val="100000"/>
              <a:buFont typeface="Arial" pitchFamily="34"/>
              <a:buChar char="•"/>
            </a:pPr>
            <a:r>
              <a:rPr lang="en-US"/>
              <a:t>If we are to proclaim the good news of the Kingdom, we need to earn a hearing and be authentic and credible. Sensitive evangelism addresses context and we are living in the context of an ecological and climate crisis. Mark 16:15 asks us to ‘proclaim good needs to all creation.’ What would good news for the entire cosmos look like?</a:t>
            </a:r>
          </a:p>
          <a:p>
            <a:pPr marL="181206" lvl="0" indent="-181206">
              <a:buSzPct val="100000"/>
              <a:buFont typeface="Arial" pitchFamily="34"/>
              <a:buChar char="•"/>
            </a:pPr>
            <a:endParaRPr lang="en-US"/>
          </a:p>
          <a:p>
            <a:pPr marL="181206" lvl="0" indent="-181206">
              <a:buSzPct val="100000"/>
              <a:buFont typeface="Arial" pitchFamily="34"/>
              <a:buChar char="•"/>
            </a:pPr>
            <a:r>
              <a:rPr lang="en-US"/>
              <a:t>The second mark asks us to teach, baptise and nurture so that we may be formed into the likeness of Christ. Context here is crucial. Are we equipping Christians to respond to the challenges the climate crisis presents?</a:t>
            </a:r>
          </a:p>
          <a:p>
            <a:pPr marL="181206" lvl="0" indent="-181206">
              <a:buSzPct val="100000"/>
              <a:buFont typeface="Arial" pitchFamily="34"/>
              <a:buChar char="•"/>
            </a:pPr>
            <a:endParaRPr lang="en-US"/>
          </a:p>
          <a:p>
            <a:pPr marL="181206" lvl="0" indent="-181206">
              <a:buSzPct val="100000"/>
              <a:buFont typeface="Arial" pitchFamily="34"/>
              <a:buChar char="•"/>
            </a:pPr>
            <a:r>
              <a:rPr lang="en-US"/>
              <a:t>The third mark is concerned with people not the planet, but the climate crisis is creating human need. From those who are no longer able to produce a harvest and those who have lost their homes to flooding to those who are mourning the loss of species and countryside.</a:t>
            </a:r>
          </a:p>
          <a:p>
            <a:pPr marL="181206" lvl="0" indent="-181206">
              <a:buSzPct val="100000"/>
              <a:buFont typeface="Arial" pitchFamily="34"/>
              <a:buChar char="•"/>
            </a:pPr>
            <a:endParaRPr lang="en-US"/>
          </a:p>
          <a:p>
            <a:pPr marL="181206" lvl="0" indent="-181206">
              <a:buSzPct val="100000"/>
              <a:buFont typeface="Arial" pitchFamily="34"/>
              <a:buChar char="•"/>
            </a:pPr>
            <a:r>
              <a:rPr lang="en-US"/>
              <a:t>The fourth mark is about justice and the climate crisis is a justice issue. Globally the poorest have caused the least harm but are already suffering the worst consequences. Older generations are bequeathing a crisis to the next generation.</a:t>
            </a:r>
          </a:p>
          <a:p>
            <a:pPr lvl="0"/>
            <a:endParaRPr lang="en-US"/>
          </a:p>
          <a:p>
            <a:pPr lvl="0"/>
            <a:r>
              <a:rPr lang="en-US"/>
              <a:t>BACKGROUND: </a:t>
            </a:r>
            <a:r>
              <a:rPr lang="en-GB" sz="1900" i="1">
                <a:solidFill>
                  <a:srgbClr val="538135"/>
                </a:solidFill>
                <a:latin typeface="Calibri" pitchFamily="34"/>
                <a:cs typeface="Times New Roman" pitchFamily="18"/>
              </a:rPr>
              <a:t>The Environment and The Five Marks of Mission </a:t>
            </a:r>
            <a:r>
              <a:rPr lang="en-GB" sz="1900">
                <a:solidFill>
                  <a:srgbClr val="538135"/>
                </a:solidFill>
                <a:latin typeface="Calibri" pitchFamily="34"/>
                <a:cs typeface="Times New Roman" pitchFamily="18"/>
              </a:rPr>
              <a:t>document by Ruth Newton and John Hughes </a:t>
            </a:r>
            <a:endParaRPr lang="en-GB" sz="1900">
              <a:latin typeface="Calibri" pitchFamily="34"/>
              <a:cs typeface="Times New Roman" pitchFamily="18"/>
            </a:endParaRPr>
          </a:p>
          <a:p>
            <a:pPr lvl="0"/>
            <a:endParaRPr lang="en-US"/>
          </a:p>
        </p:txBody>
      </p:sp>
      <p:sp>
        <p:nvSpPr>
          <p:cNvPr id="4" name="Slide Number Placeholder 3">
            <a:extLst>
              <a:ext uri="{FF2B5EF4-FFF2-40B4-BE49-F238E27FC236}">
                <a16:creationId xmlns:a16="http://schemas.microsoft.com/office/drawing/2014/main" id="{D943DA1D-AF3F-B151-2984-EDF8E49CD386}"/>
              </a:ext>
            </a:extLst>
          </p:cNvPr>
          <p:cNvSpPr txBox="1"/>
          <p:nvPr/>
        </p:nvSpPr>
        <p:spPr>
          <a:xfrm>
            <a:off x="4143585" y="9119466"/>
            <a:ext cx="3169923" cy="481733"/>
          </a:xfrm>
          <a:prstGeom prst="rect">
            <a:avLst/>
          </a:prstGeom>
          <a:noFill/>
          <a:ln cap="flat">
            <a:noFill/>
          </a:ln>
        </p:spPr>
        <p:txBody>
          <a:bodyPr vert="horz" wrap="square" lIns="96642" tIns="48307" rIns="96642" bIns="48307" anchor="b" anchorCtr="0" compatLnSpc="1">
            <a:noAutofit/>
          </a:bodyPr>
          <a:lstStyle/>
          <a:p>
            <a:pPr marL="0" marR="0" lvl="0" indent="0" algn="r" defTabSz="96639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290DA73-5C59-48C0-A575-C20B048C25EA}"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6639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a:t>
            </a:fld>
            <a:endParaRPr kumimoji="0" lang="en-GB" sz="12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5FA06-DBE8-00F4-24A2-9033437ED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381E5-BA14-9D56-47EF-F410873D0E97}"/>
              </a:ext>
            </a:extLst>
          </p:cNvPr>
          <p:cNvSpPr txBox="1">
            <a:spLocks noGrp="1"/>
          </p:cNvSpPr>
          <p:nvPr>
            <p:ph type="body" sz="quarter" idx="1"/>
          </p:nvPr>
        </p:nvSpPr>
        <p:spPr/>
        <p:txBody>
          <a:bodyPr/>
          <a:lstStyle/>
          <a:p>
            <a:pPr lvl="0"/>
            <a:r>
              <a:rPr lang="en-GB"/>
              <a:t>DRAW OUT in plenary discussion:</a:t>
            </a:r>
          </a:p>
          <a:p>
            <a:pPr marL="187936" lvl="0" indent="-187936">
              <a:buSzPct val="100000"/>
              <a:buFont typeface="Arial" pitchFamily="34"/>
              <a:buChar char="•"/>
            </a:pPr>
            <a:endParaRPr lang="en-GB"/>
          </a:p>
          <a:p>
            <a:pPr marL="187936" lvl="0" indent="-187936">
              <a:buSzPct val="100000"/>
              <a:buFont typeface="Arial" pitchFamily="34"/>
              <a:buChar char="•"/>
            </a:pPr>
            <a:r>
              <a:rPr lang="en-GB"/>
              <a:t>Most emissions by western countries – UK has emitted a huge amount</a:t>
            </a:r>
          </a:p>
          <a:p>
            <a:pPr marL="187936" lvl="0" indent="-187936">
              <a:buSzPct val="100000"/>
              <a:buFont typeface="Arial" pitchFamily="34"/>
              <a:buChar char="•"/>
            </a:pPr>
            <a:r>
              <a:rPr lang="en-GB"/>
              <a:t>Most impacts on developing countries – even though they have not caused it.</a:t>
            </a:r>
          </a:p>
          <a:p>
            <a:pPr marL="187936" lvl="0" indent="-187936">
              <a:buSzPct val="100000"/>
              <a:buFont typeface="Arial" pitchFamily="34"/>
              <a:buChar char="•"/>
            </a:pPr>
            <a:r>
              <a:rPr lang="en-GB"/>
              <a:t>Developing countries have to be allowed to develop, even if not to the extent that we have – they will have to have a larger portion of the remaining carbon budget – we have already spent a lot of ours.</a:t>
            </a:r>
          </a:p>
          <a:p>
            <a:pPr lvl="0"/>
            <a:endParaRPr lang="en-GB"/>
          </a:p>
        </p:txBody>
      </p:sp>
      <p:sp>
        <p:nvSpPr>
          <p:cNvPr id="4" name="Slide Number Placeholder 3">
            <a:extLst>
              <a:ext uri="{FF2B5EF4-FFF2-40B4-BE49-F238E27FC236}">
                <a16:creationId xmlns:a16="http://schemas.microsoft.com/office/drawing/2014/main" id="{D5840CDB-F586-09A1-6093-8726A0F9A91A}"/>
              </a:ext>
            </a:extLst>
          </p:cNvPr>
          <p:cNvSpPr txBox="1"/>
          <p:nvPr/>
        </p:nvSpPr>
        <p:spPr>
          <a:xfrm>
            <a:off x="4143585" y="9119466"/>
            <a:ext cx="3169923" cy="481733"/>
          </a:xfrm>
          <a:prstGeom prst="rect">
            <a:avLst/>
          </a:prstGeom>
          <a:noFill/>
          <a:ln cap="flat">
            <a:noFill/>
          </a:ln>
        </p:spPr>
        <p:txBody>
          <a:bodyPr vert="horz" wrap="square" lIns="96642" tIns="48307" rIns="96642" bIns="48307" anchor="b" anchorCtr="0" compatLnSpc="1">
            <a:noAutofit/>
          </a:bodyPr>
          <a:lstStyle/>
          <a:p>
            <a:pPr marL="0" marR="0" lvl="0" indent="0" algn="r" defTabSz="96639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8358682-96D7-4AEB-B800-021AFEE2A22D}"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6639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a:t>
            </a:fld>
            <a:endParaRPr kumimoji="0" lang="en-GB" sz="12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A1815-42A7-1D73-8253-87953C3E5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6203C-B48B-D366-404F-5A82B4E84E2A}"/>
              </a:ext>
            </a:extLst>
          </p:cNvPr>
          <p:cNvSpPr txBox="1">
            <a:spLocks noGrp="1"/>
          </p:cNvSpPr>
          <p:nvPr>
            <p:ph type="body" sz="quarter" idx="1"/>
          </p:nvPr>
        </p:nvSpPr>
        <p:spPr/>
        <p:txBody>
          <a:bodyPr/>
          <a:lstStyle/>
          <a:p>
            <a:pPr lvl="0"/>
            <a:r>
              <a:rPr lang="en-GB"/>
              <a:t>TEMPLATE SLIDE  - you can adapt this slide to suit your local circumstances. If you don’t have a story, you can simply delete this slide.</a:t>
            </a:r>
          </a:p>
          <a:p>
            <a:pPr lvl="0"/>
            <a:endParaRPr lang="en-GB"/>
          </a:p>
          <a:p>
            <a:pPr lvl="0"/>
            <a:endParaRPr lang="en-GB"/>
          </a:p>
          <a:p>
            <a:pPr lvl="0"/>
            <a:endParaRPr lang="en-GB"/>
          </a:p>
          <a:p>
            <a:pPr lvl="0"/>
            <a:endParaRPr lang="en-GB"/>
          </a:p>
        </p:txBody>
      </p:sp>
      <p:sp>
        <p:nvSpPr>
          <p:cNvPr id="4" name="Slide Number Placeholder 3">
            <a:extLst>
              <a:ext uri="{FF2B5EF4-FFF2-40B4-BE49-F238E27FC236}">
                <a16:creationId xmlns:a16="http://schemas.microsoft.com/office/drawing/2014/main" id="{5947FC58-39EE-5D5B-70F6-31F61B95D5FF}"/>
              </a:ext>
            </a:extLst>
          </p:cNvPr>
          <p:cNvSpPr txBox="1"/>
          <p:nvPr/>
        </p:nvSpPr>
        <p:spPr>
          <a:xfrm>
            <a:off x="3901697" y="9516031"/>
            <a:ext cx="2984873" cy="502681"/>
          </a:xfrm>
          <a:prstGeom prst="rect">
            <a:avLst/>
          </a:prstGeom>
          <a:noFill/>
          <a:ln cap="flat">
            <a:noFill/>
          </a:ln>
        </p:spPr>
        <p:txBody>
          <a:bodyPr vert="horz" wrap="square" lIns="96642" tIns="48307" rIns="96642" bIns="48307" anchor="b" anchorCtr="0" compatLnSpc="1">
            <a:noAutofit/>
          </a:bodyPr>
          <a:lstStyle/>
          <a:p>
            <a:pPr marL="0" marR="0" lvl="0" indent="0" algn="r" defTabSz="96639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F1855A3-435B-4E90-B195-0D6160667FA9}"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6639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a:t>
            </a:fld>
            <a:endParaRPr kumimoji="0" lang="en-GB" sz="12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2051-761B-5802-0E9A-C1DAD6347EE7}"/>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A9347EAC-3CFD-73D3-5AA3-5B434753C483}"/>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9C07FBF8-B6B4-4B0E-999D-E2CAF985CBBD}"/>
              </a:ext>
            </a:extLst>
          </p:cNvPr>
          <p:cNvSpPr txBox="1">
            <a:spLocks noGrp="1"/>
          </p:cNvSpPr>
          <p:nvPr>
            <p:ph type="dt" sz="half" idx="7"/>
          </p:nvPr>
        </p:nvSpPr>
        <p:spPr/>
        <p:txBody>
          <a:bodyPr/>
          <a:lstStyle>
            <a:lvl1pPr>
              <a:defRPr/>
            </a:lvl1pPr>
          </a:lstStyle>
          <a:p>
            <a:pPr lvl="0"/>
            <a:fld id="{F911209A-AB6E-497D-879C-0C78E8136D08}" type="datetime1">
              <a:rPr lang="en-GB"/>
              <a:pPr lvl="0"/>
              <a:t>16/03/2023</a:t>
            </a:fld>
            <a:endParaRPr lang="en-GB"/>
          </a:p>
        </p:txBody>
      </p:sp>
      <p:sp>
        <p:nvSpPr>
          <p:cNvPr id="5" name="Footer Placeholder 4">
            <a:extLst>
              <a:ext uri="{FF2B5EF4-FFF2-40B4-BE49-F238E27FC236}">
                <a16:creationId xmlns:a16="http://schemas.microsoft.com/office/drawing/2014/main" id="{F1E7A68F-6230-BE4C-37C3-18E7C4FDB83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0B2F31B5-31FF-2B66-758E-E8DCA936580E}"/>
              </a:ext>
            </a:extLst>
          </p:cNvPr>
          <p:cNvSpPr txBox="1">
            <a:spLocks noGrp="1"/>
          </p:cNvSpPr>
          <p:nvPr>
            <p:ph type="sldNum" sz="quarter" idx="8"/>
          </p:nvPr>
        </p:nvSpPr>
        <p:spPr/>
        <p:txBody>
          <a:bodyPr/>
          <a:lstStyle>
            <a:lvl1pPr>
              <a:defRPr/>
            </a:lvl1pPr>
          </a:lstStyle>
          <a:p>
            <a:pPr lvl="0"/>
            <a:fld id="{7FE7B059-2DBB-433B-A1A1-51DEA1E3FB88}" type="slidenum">
              <a:t>‹#›</a:t>
            </a:fld>
            <a:endParaRPr lang="en-GB"/>
          </a:p>
        </p:txBody>
      </p:sp>
    </p:spTree>
    <p:extLst>
      <p:ext uri="{BB962C8B-B14F-4D97-AF65-F5344CB8AC3E}">
        <p14:creationId xmlns:p14="http://schemas.microsoft.com/office/powerpoint/2010/main" val="189837365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B47B-F8E5-6500-7CC6-1A67A5E783B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3D4E9BE4-ED84-BA5D-5542-7E437E7C29E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3209B5-71CE-A305-0E9A-FEDF47751B7E}"/>
              </a:ext>
            </a:extLst>
          </p:cNvPr>
          <p:cNvSpPr txBox="1">
            <a:spLocks noGrp="1"/>
          </p:cNvSpPr>
          <p:nvPr>
            <p:ph type="dt" sz="half" idx="7"/>
          </p:nvPr>
        </p:nvSpPr>
        <p:spPr/>
        <p:txBody>
          <a:bodyPr/>
          <a:lstStyle>
            <a:lvl1pPr>
              <a:defRPr/>
            </a:lvl1pPr>
          </a:lstStyle>
          <a:p>
            <a:pPr lvl="0"/>
            <a:fld id="{614067BB-24EE-4B50-93AB-1EDF1E14E228}" type="datetime1">
              <a:rPr lang="en-GB"/>
              <a:pPr lvl="0"/>
              <a:t>16/03/2023</a:t>
            </a:fld>
            <a:endParaRPr lang="en-GB"/>
          </a:p>
        </p:txBody>
      </p:sp>
      <p:sp>
        <p:nvSpPr>
          <p:cNvPr id="5" name="Footer Placeholder 4">
            <a:extLst>
              <a:ext uri="{FF2B5EF4-FFF2-40B4-BE49-F238E27FC236}">
                <a16:creationId xmlns:a16="http://schemas.microsoft.com/office/drawing/2014/main" id="{804CF941-BF38-F1CD-9ECB-2E667F46F96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2F536EE-2C50-182D-E743-2B1866EE7508}"/>
              </a:ext>
            </a:extLst>
          </p:cNvPr>
          <p:cNvSpPr txBox="1">
            <a:spLocks noGrp="1"/>
          </p:cNvSpPr>
          <p:nvPr>
            <p:ph type="sldNum" sz="quarter" idx="8"/>
          </p:nvPr>
        </p:nvSpPr>
        <p:spPr/>
        <p:txBody>
          <a:bodyPr/>
          <a:lstStyle>
            <a:lvl1pPr>
              <a:defRPr/>
            </a:lvl1pPr>
          </a:lstStyle>
          <a:p>
            <a:pPr lvl="0"/>
            <a:fld id="{137D25F7-3171-4F23-B911-5EC14C5B69CC}" type="slidenum">
              <a:t>‹#›</a:t>
            </a:fld>
            <a:endParaRPr lang="en-GB"/>
          </a:p>
        </p:txBody>
      </p:sp>
    </p:spTree>
    <p:extLst>
      <p:ext uri="{BB962C8B-B14F-4D97-AF65-F5344CB8AC3E}">
        <p14:creationId xmlns:p14="http://schemas.microsoft.com/office/powerpoint/2010/main" val="188138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9E0528-227F-2317-69A6-FB93E9A5FBF9}"/>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AB3E9CCC-C900-041F-E739-611312B5552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EB446A-3CEE-5EE2-40C4-1F8F0F712E15}"/>
              </a:ext>
            </a:extLst>
          </p:cNvPr>
          <p:cNvSpPr txBox="1">
            <a:spLocks noGrp="1"/>
          </p:cNvSpPr>
          <p:nvPr>
            <p:ph type="dt" sz="half" idx="7"/>
          </p:nvPr>
        </p:nvSpPr>
        <p:spPr/>
        <p:txBody>
          <a:bodyPr/>
          <a:lstStyle>
            <a:lvl1pPr>
              <a:defRPr/>
            </a:lvl1pPr>
          </a:lstStyle>
          <a:p>
            <a:pPr lvl="0"/>
            <a:fld id="{296D2775-244D-49E8-82A0-F40C86039B6A}" type="datetime1">
              <a:rPr lang="en-GB"/>
              <a:pPr lvl="0"/>
              <a:t>16/03/2023</a:t>
            </a:fld>
            <a:endParaRPr lang="en-GB"/>
          </a:p>
        </p:txBody>
      </p:sp>
      <p:sp>
        <p:nvSpPr>
          <p:cNvPr id="5" name="Footer Placeholder 4">
            <a:extLst>
              <a:ext uri="{FF2B5EF4-FFF2-40B4-BE49-F238E27FC236}">
                <a16:creationId xmlns:a16="http://schemas.microsoft.com/office/drawing/2014/main" id="{3836B877-F74F-031C-07E4-07681FA9412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270F00C0-9913-91FC-7F9D-BEC763E89CAA}"/>
              </a:ext>
            </a:extLst>
          </p:cNvPr>
          <p:cNvSpPr txBox="1">
            <a:spLocks noGrp="1"/>
          </p:cNvSpPr>
          <p:nvPr>
            <p:ph type="sldNum" sz="quarter" idx="8"/>
          </p:nvPr>
        </p:nvSpPr>
        <p:spPr/>
        <p:txBody>
          <a:bodyPr/>
          <a:lstStyle>
            <a:lvl1pPr>
              <a:defRPr/>
            </a:lvl1pPr>
          </a:lstStyle>
          <a:p>
            <a:pPr lvl="0"/>
            <a:fld id="{EEECFA9D-3B9B-42A4-A6B5-B1285C645CAC}" type="slidenum">
              <a:t>‹#›</a:t>
            </a:fld>
            <a:endParaRPr lang="en-GB"/>
          </a:p>
        </p:txBody>
      </p:sp>
    </p:spTree>
    <p:extLst>
      <p:ext uri="{BB962C8B-B14F-4D97-AF65-F5344CB8AC3E}">
        <p14:creationId xmlns:p14="http://schemas.microsoft.com/office/powerpoint/2010/main" val="279712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
        <p:cNvGrpSpPr/>
        <p:nvPr/>
      </p:nvGrpSpPr>
      <p:grpSpPr>
        <a:xfrm>
          <a:off x="0" y="0"/>
          <a:ext cx="0" cy="0"/>
          <a:chOff x="0" y="0"/>
          <a:chExt cx="0" cy="0"/>
        </a:xfrm>
      </p:grpSpPr>
      <p:sp>
        <p:nvSpPr>
          <p:cNvPr id="2" name="Google Shape;10;p174">
            <a:extLst>
              <a:ext uri="{FF2B5EF4-FFF2-40B4-BE49-F238E27FC236}">
                <a16:creationId xmlns:a16="http://schemas.microsoft.com/office/drawing/2014/main" id="{A28EE6DB-FEA0-AFD2-2A00-1A131789DF2A}"/>
              </a:ext>
            </a:extLst>
          </p:cNvPr>
          <p:cNvSpPr txBox="1">
            <a:spLocks noGrp="1"/>
          </p:cNvSpPr>
          <p:nvPr>
            <p:ph type="title"/>
          </p:nvPr>
        </p:nvSpPr>
        <p:spPr>
          <a:xfrm>
            <a:off x="415603" y="593363"/>
            <a:ext cx="11360798" cy="763496"/>
          </a:xfrm>
        </p:spPr>
        <p:txBody>
          <a:bodyPr lIns="91421" tIns="91421" rIns="91421" bIns="91421" anchor="t">
            <a:noAutofit/>
          </a:bodyPr>
          <a:lstStyle>
            <a:lvl1pPr>
              <a:lnSpc>
                <a:spcPct val="100000"/>
              </a:lnSpc>
              <a:defRPr/>
            </a:lvl1pPr>
          </a:lstStyle>
          <a:p>
            <a:pPr lvl="0"/>
            <a:endParaRPr lang="en-US"/>
          </a:p>
        </p:txBody>
      </p:sp>
      <p:sp>
        <p:nvSpPr>
          <p:cNvPr id="3" name="Google Shape;11;p174">
            <a:extLst>
              <a:ext uri="{FF2B5EF4-FFF2-40B4-BE49-F238E27FC236}">
                <a16:creationId xmlns:a16="http://schemas.microsoft.com/office/drawing/2014/main" id="{0E6659A0-27F5-BA0A-DD90-176C9AC8A646}"/>
              </a:ext>
            </a:extLst>
          </p:cNvPr>
          <p:cNvSpPr txBox="1">
            <a:spLocks noGrp="1"/>
          </p:cNvSpPr>
          <p:nvPr>
            <p:ph type="body" idx="1"/>
          </p:nvPr>
        </p:nvSpPr>
        <p:spPr>
          <a:xfrm>
            <a:off x="415603" y="1536630"/>
            <a:ext cx="11360798" cy="4555202"/>
          </a:xfrm>
        </p:spPr>
        <p:txBody>
          <a:bodyPr lIns="91421" tIns="91421" rIns="91421" bIns="91421">
            <a:noAutofit/>
          </a:bodyPr>
          <a:lstStyle>
            <a:lvl1pPr marL="457200" indent="-342900">
              <a:lnSpc>
                <a:spcPct val="115000"/>
              </a:lnSpc>
              <a:spcBef>
                <a:spcPts val="0"/>
              </a:spcBef>
              <a:buSzPts val="1800"/>
              <a:buChar char="●"/>
              <a:defRPr/>
            </a:lvl1pPr>
          </a:lstStyle>
          <a:p>
            <a:pPr lvl="0"/>
            <a:endParaRPr lang="en-US"/>
          </a:p>
        </p:txBody>
      </p:sp>
      <p:sp>
        <p:nvSpPr>
          <p:cNvPr id="4" name="Google Shape;12;p174">
            <a:extLst>
              <a:ext uri="{FF2B5EF4-FFF2-40B4-BE49-F238E27FC236}">
                <a16:creationId xmlns:a16="http://schemas.microsoft.com/office/drawing/2014/main" id="{090ED76E-9094-4373-9B1A-50834C4F7CCF}"/>
              </a:ext>
            </a:extLst>
          </p:cNvPr>
          <p:cNvSpPr txBox="1">
            <a:spLocks noGrp="1"/>
          </p:cNvSpPr>
          <p:nvPr>
            <p:ph type="sldNum" sz="quarter" idx="8"/>
          </p:nvPr>
        </p:nvSpPr>
        <p:spPr>
          <a:xfrm>
            <a:off x="11296607" y="6217627"/>
            <a:ext cx="731602" cy="524701"/>
          </a:xfrm>
        </p:spPr>
        <p:txBody>
          <a:bodyPr lIns="91421" tIns="91421" rIns="91421" bIns="91421"/>
          <a:lstStyle>
            <a:lvl1pPr>
              <a:defRPr lang="en-US" sz="1000">
                <a:solidFill>
                  <a:srgbClr val="44546A"/>
                </a:solidFill>
                <a:latin typeface="Arial"/>
                <a:ea typeface="Arial"/>
                <a:cs typeface="Arial"/>
              </a:defRPr>
            </a:lvl1pPr>
          </a:lstStyle>
          <a:p>
            <a:pPr lvl="0"/>
            <a:fld id="{48041725-4D41-4941-AE3A-B2645887D6D5}" type="slidenum">
              <a:t>‹#›</a:t>
            </a:fld>
            <a:endParaRPr lang="en-US"/>
          </a:p>
        </p:txBody>
      </p:sp>
    </p:spTree>
    <p:extLst>
      <p:ext uri="{BB962C8B-B14F-4D97-AF65-F5344CB8AC3E}">
        <p14:creationId xmlns:p14="http://schemas.microsoft.com/office/powerpoint/2010/main" val="30041976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185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477271"/>
            <a:ext cx="10971684" cy="736933"/>
          </a:xfrm>
          <a:prstGeom prst="rect">
            <a:avLst/>
          </a:prstGeom>
        </p:spPr>
        <p:txBody>
          <a:bodyPr lIns="0" tIns="0" rIns="0" bIns="0" anchor="ctr">
            <a:spAutoFit/>
          </a:bodyPr>
          <a:lstStyle/>
          <a:p>
            <a:pPr algn="ctr"/>
            <a:endParaRPr lang="en-GB" sz="5321" b="0" strike="noStrike" spc="-1">
              <a:latin typeface="Arial"/>
            </a:endParaRPr>
          </a:p>
        </p:txBody>
      </p:sp>
      <p:sp>
        <p:nvSpPr>
          <p:cNvPr id="6" name="PlaceHolder 2"/>
          <p:cNvSpPr>
            <a:spLocks noGrp="1"/>
          </p:cNvSpPr>
          <p:nvPr>
            <p:ph type="subTitle"/>
          </p:nvPr>
        </p:nvSpPr>
        <p:spPr>
          <a:xfrm>
            <a:off x="609562" y="3324818"/>
            <a:ext cx="10971684" cy="535981"/>
          </a:xfrm>
          <a:prstGeom prst="rect">
            <a:avLst/>
          </a:prstGeom>
        </p:spPr>
        <p:txBody>
          <a:bodyPr lIns="0" tIns="0" rIns="0" bIns="0" anchor="ctr">
            <a:spAutoFit/>
          </a:bodyPr>
          <a:lstStyle/>
          <a:p>
            <a:pPr algn="ctr"/>
            <a:endParaRPr lang="en-GB" sz="3870" b="0" strike="noStrike" spc="-1">
              <a:latin typeface="Arial"/>
            </a:endParaRPr>
          </a:p>
        </p:txBody>
      </p:sp>
    </p:spTree>
    <p:extLst>
      <p:ext uri="{BB962C8B-B14F-4D97-AF65-F5344CB8AC3E}">
        <p14:creationId xmlns:p14="http://schemas.microsoft.com/office/powerpoint/2010/main" val="144346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2" y="477271"/>
            <a:ext cx="10971684" cy="736933"/>
          </a:xfrm>
          <a:prstGeom prst="rect">
            <a:avLst/>
          </a:prstGeom>
        </p:spPr>
        <p:txBody>
          <a:bodyPr lIns="0" tIns="0" rIns="0" bIns="0" anchor="ctr">
            <a:spAutoFit/>
          </a:bodyPr>
          <a:lstStyle/>
          <a:p>
            <a:pPr algn="ctr"/>
            <a:endParaRPr lang="en-GB" sz="5321" b="0" strike="noStrike" spc="-1">
              <a:latin typeface="Arial"/>
            </a:endParaRPr>
          </a:p>
        </p:txBody>
      </p:sp>
      <p:sp>
        <p:nvSpPr>
          <p:cNvPr id="8" name="PlaceHolder 2"/>
          <p:cNvSpPr>
            <a:spLocks noGrp="1"/>
          </p:cNvSpPr>
          <p:nvPr>
            <p:ph type="body"/>
          </p:nvPr>
        </p:nvSpPr>
        <p:spPr>
          <a:xfrm>
            <a:off x="609562" y="1604399"/>
            <a:ext cx="10971684" cy="3976819"/>
          </a:xfrm>
          <a:prstGeom prst="rect">
            <a:avLst/>
          </a:prstGeom>
        </p:spPr>
        <p:txBody>
          <a:bodyPr lIns="0" tIns="0" rIns="0" bIns="0">
            <a:normAutofit/>
          </a:bodyPr>
          <a:lstStyle/>
          <a:p>
            <a:endParaRPr lang="en-GB" sz="3870" b="0" strike="noStrike" spc="-1">
              <a:latin typeface="Arial"/>
            </a:endParaRPr>
          </a:p>
        </p:txBody>
      </p:sp>
    </p:spTree>
    <p:extLst>
      <p:ext uri="{BB962C8B-B14F-4D97-AF65-F5344CB8AC3E}">
        <p14:creationId xmlns:p14="http://schemas.microsoft.com/office/powerpoint/2010/main" val="940619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562" y="477271"/>
            <a:ext cx="10971684" cy="736933"/>
          </a:xfrm>
          <a:prstGeom prst="rect">
            <a:avLst/>
          </a:prstGeom>
        </p:spPr>
        <p:txBody>
          <a:bodyPr lIns="0" tIns="0" rIns="0" bIns="0" anchor="ctr">
            <a:spAutoFit/>
          </a:bodyPr>
          <a:lstStyle/>
          <a:p>
            <a:pPr algn="ctr"/>
            <a:endParaRPr lang="en-GB" sz="5321" b="0" strike="noStrike" spc="-1">
              <a:latin typeface="Arial"/>
            </a:endParaRPr>
          </a:p>
        </p:txBody>
      </p:sp>
      <p:sp>
        <p:nvSpPr>
          <p:cNvPr id="10" name="PlaceHolder 2"/>
          <p:cNvSpPr>
            <a:spLocks noGrp="1"/>
          </p:cNvSpPr>
          <p:nvPr>
            <p:ph type="body"/>
          </p:nvPr>
        </p:nvSpPr>
        <p:spPr>
          <a:xfrm>
            <a:off x="609562" y="1604399"/>
            <a:ext cx="5354133" cy="3976819"/>
          </a:xfrm>
          <a:prstGeom prst="rect">
            <a:avLst/>
          </a:prstGeom>
        </p:spPr>
        <p:txBody>
          <a:bodyPr lIns="0" tIns="0" rIns="0" bIns="0">
            <a:normAutofit/>
          </a:bodyPr>
          <a:lstStyle/>
          <a:p>
            <a:endParaRPr lang="en-GB" sz="3870" b="0" strike="noStrike" spc="-1">
              <a:latin typeface="Arial"/>
            </a:endParaRPr>
          </a:p>
        </p:txBody>
      </p:sp>
      <p:sp>
        <p:nvSpPr>
          <p:cNvPr id="11" name="PlaceHolder 3"/>
          <p:cNvSpPr>
            <a:spLocks noGrp="1"/>
          </p:cNvSpPr>
          <p:nvPr>
            <p:ph type="body"/>
          </p:nvPr>
        </p:nvSpPr>
        <p:spPr>
          <a:xfrm>
            <a:off x="6231903" y="1604399"/>
            <a:ext cx="5354133" cy="3976819"/>
          </a:xfrm>
          <a:prstGeom prst="rect">
            <a:avLst/>
          </a:prstGeom>
        </p:spPr>
        <p:txBody>
          <a:bodyPr lIns="0" tIns="0" rIns="0" bIns="0">
            <a:normAutofit/>
          </a:bodyPr>
          <a:lstStyle/>
          <a:p>
            <a:endParaRPr lang="en-GB" sz="3870" b="0" strike="noStrike" spc="-1">
              <a:latin typeface="Arial"/>
            </a:endParaRPr>
          </a:p>
        </p:txBody>
      </p:sp>
    </p:spTree>
    <p:extLst>
      <p:ext uri="{BB962C8B-B14F-4D97-AF65-F5344CB8AC3E}">
        <p14:creationId xmlns:p14="http://schemas.microsoft.com/office/powerpoint/2010/main" val="4074419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562" y="477271"/>
            <a:ext cx="10971684" cy="736933"/>
          </a:xfrm>
          <a:prstGeom prst="rect">
            <a:avLst/>
          </a:prstGeom>
        </p:spPr>
        <p:txBody>
          <a:bodyPr lIns="0" tIns="0" rIns="0" bIns="0" anchor="ctr">
            <a:spAutoFit/>
          </a:bodyPr>
          <a:lstStyle/>
          <a:p>
            <a:pPr algn="ctr"/>
            <a:endParaRPr lang="en-GB" sz="5321" b="0" strike="noStrike" spc="-1">
              <a:latin typeface="Arial"/>
            </a:endParaRPr>
          </a:p>
        </p:txBody>
      </p:sp>
    </p:spTree>
    <p:extLst>
      <p:ext uri="{BB962C8B-B14F-4D97-AF65-F5344CB8AC3E}">
        <p14:creationId xmlns:p14="http://schemas.microsoft.com/office/powerpoint/2010/main" val="3217241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562" y="2659112"/>
            <a:ext cx="10971684" cy="535981"/>
          </a:xfrm>
          <a:prstGeom prst="rect">
            <a:avLst/>
          </a:prstGeom>
        </p:spPr>
        <p:txBody>
          <a:bodyPr lIns="0" tIns="0" rIns="0" bIns="0" anchor="ctr">
            <a:spAutoFit/>
          </a:bodyPr>
          <a:lstStyle/>
          <a:p>
            <a:pPr algn="ctr"/>
            <a:endParaRPr lang="en-GB" sz="3870" b="0" strike="noStrike" spc="-1">
              <a:latin typeface="Arial"/>
            </a:endParaRPr>
          </a:p>
        </p:txBody>
      </p:sp>
    </p:spTree>
    <p:extLst>
      <p:ext uri="{BB962C8B-B14F-4D97-AF65-F5344CB8AC3E}">
        <p14:creationId xmlns:p14="http://schemas.microsoft.com/office/powerpoint/2010/main" val="2493756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562" y="477271"/>
            <a:ext cx="10971684" cy="736933"/>
          </a:xfrm>
          <a:prstGeom prst="rect">
            <a:avLst/>
          </a:prstGeom>
        </p:spPr>
        <p:txBody>
          <a:bodyPr lIns="0" tIns="0" rIns="0" bIns="0" anchor="ctr">
            <a:spAutoFit/>
          </a:bodyPr>
          <a:lstStyle/>
          <a:p>
            <a:pPr algn="ctr"/>
            <a:endParaRPr lang="en-GB" sz="5321" b="0" strike="noStrike" spc="-1">
              <a:latin typeface="Arial"/>
            </a:endParaRPr>
          </a:p>
        </p:txBody>
      </p:sp>
      <p:sp>
        <p:nvSpPr>
          <p:cNvPr id="15" name="PlaceHolder 2"/>
          <p:cNvSpPr>
            <a:spLocks noGrp="1"/>
          </p:cNvSpPr>
          <p:nvPr>
            <p:ph type="body"/>
          </p:nvPr>
        </p:nvSpPr>
        <p:spPr>
          <a:xfrm>
            <a:off x="609562" y="1604399"/>
            <a:ext cx="5354133" cy="1896543"/>
          </a:xfrm>
          <a:prstGeom prst="rect">
            <a:avLst/>
          </a:prstGeom>
        </p:spPr>
        <p:txBody>
          <a:bodyPr lIns="0" tIns="0" rIns="0" bIns="0">
            <a:normAutofit/>
          </a:bodyPr>
          <a:lstStyle/>
          <a:p>
            <a:endParaRPr lang="en-GB" sz="3870" b="0" strike="noStrike" spc="-1">
              <a:latin typeface="Arial"/>
            </a:endParaRPr>
          </a:p>
        </p:txBody>
      </p:sp>
      <p:sp>
        <p:nvSpPr>
          <p:cNvPr id="16" name="PlaceHolder 3"/>
          <p:cNvSpPr>
            <a:spLocks noGrp="1"/>
          </p:cNvSpPr>
          <p:nvPr>
            <p:ph type="body"/>
          </p:nvPr>
        </p:nvSpPr>
        <p:spPr>
          <a:xfrm>
            <a:off x="6231903" y="1604399"/>
            <a:ext cx="5354133" cy="3976819"/>
          </a:xfrm>
          <a:prstGeom prst="rect">
            <a:avLst/>
          </a:prstGeom>
        </p:spPr>
        <p:txBody>
          <a:bodyPr lIns="0" tIns="0" rIns="0" bIns="0">
            <a:normAutofit/>
          </a:bodyPr>
          <a:lstStyle/>
          <a:p>
            <a:endParaRPr lang="en-GB" sz="3870" b="0" strike="noStrike" spc="-1">
              <a:latin typeface="Arial"/>
            </a:endParaRPr>
          </a:p>
        </p:txBody>
      </p:sp>
      <p:sp>
        <p:nvSpPr>
          <p:cNvPr id="17" name="PlaceHolder 4"/>
          <p:cNvSpPr>
            <a:spLocks noGrp="1"/>
          </p:cNvSpPr>
          <p:nvPr>
            <p:ph type="body"/>
          </p:nvPr>
        </p:nvSpPr>
        <p:spPr>
          <a:xfrm>
            <a:off x="609562" y="3681627"/>
            <a:ext cx="5354133" cy="1896543"/>
          </a:xfrm>
          <a:prstGeom prst="rect">
            <a:avLst/>
          </a:prstGeom>
        </p:spPr>
        <p:txBody>
          <a:bodyPr lIns="0" tIns="0" rIns="0" bIns="0">
            <a:normAutofit/>
          </a:bodyPr>
          <a:lstStyle/>
          <a:p>
            <a:endParaRPr lang="en-GB" sz="3870" b="0" strike="noStrike" spc="-1">
              <a:latin typeface="Arial"/>
            </a:endParaRPr>
          </a:p>
        </p:txBody>
      </p:sp>
    </p:spTree>
    <p:extLst>
      <p:ext uri="{BB962C8B-B14F-4D97-AF65-F5344CB8AC3E}">
        <p14:creationId xmlns:p14="http://schemas.microsoft.com/office/powerpoint/2010/main" val="389533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7E97-5197-CD7D-6651-F7559436C3B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6126517-10B5-E8C5-0787-B7AE2B89E74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D5AC8-17EC-01E6-C344-7DF259D35177}"/>
              </a:ext>
            </a:extLst>
          </p:cNvPr>
          <p:cNvSpPr txBox="1">
            <a:spLocks noGrp="1"/>
          </p:cNvSpPr>
          <p:nvPr>
            <p:ph type="dt" sz="half" idx="7"/>
          </p:nvPr>
        </p:nvSpPr>
        <p:spPr/>
        <p:txBody>
          <a:bodyPr/>
          <a:lstStyle>
            <a:lvl1pPr>
              <a:defRPr/>
            </a:lvl1pPr>
          </a:lstStyle>
          <a:p>
            <a:pPr lvl="0"/>
            <a:fld id="{96E55B6A-991B-47D9-B393-2B790B1AD748}" type="datetime1">
              <a:rPr lang="en-GB"/>
              <a:pPr lvl="0"/>
              <a:t>16/03/2023</a:t>
            </a:fld>
            <a:endParaRPr lang="en-GB"/>
          </a:p>
        </p:txBody>
      </p:sp>
      <p:sp>
        <p:nvSpPr>
          <p:cNvPr id="5" name="Footer Placeholder 4">
            <a:extLst>
              <a:ext uri="{FF2B5EF4-FFF2-40B4-BE49-F238E27FC236}">
                <a16:creationId xmlns:a16="http://schemas.microsoft.com/office/drawing/2014/main" id="{19C88407-2894-EAAB-A482-5F448309BE7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ED97C79-0597-19D0-3440-10CD5DCFBF27}"/>
              </a:ext>
            </a:extLst>
          </p:cNvPr>
          <p:cNvSpPr txBox="1">
            <a:spLocks noGrp="1"/>
          </p:cNvSpPr>
          <p:nvPr>
            <p:ph type="sldNum" sz="quarter" idx="8"/>
          </p:nvPr>
        </p:nvSpPr>
        <p:spPr/>
        <p:txBody>
          <a:bodyPr/>
          <a:lstStyle>
            <a:lvl1pPr>
              <a:defRPr/>
            </a:lvl1pPr>
          </a:lstStyle>
          <a:p>
            <a:pPr lvl="0"/>
            <a:fld id="{5100747A-866B-433D-A60B-2B0D78327F4F}" type="slidenum">
              <a:t>‹#›</a:t>
            </a:fld>
            <a:endParaRPr lang="en-GB"/>
          </a:p>
        </p:txBody>
      </p:sp>
    </p:spTree>
    <p:extLst>
      <p:ext uri="{BB962C8B-B14F-4D97-AF65-F5344CB8AC3E}">
        <p14:creationId xmlns:p14="http://schemas.microsoft.com/office/powerpoint/2010/main" val="411130350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562" y="477271"/>
            <a:ext cx="10971684" cy="736933"/>
          </a:xfrm>
          <a:prstGeom prst="rect">
            <a:avLst/>
          </a:prstGeom>
        </p:spPr>
        <p:txBody>
          <a:bodyPr lIns="0" tIns="0" rIns="0" bIns="0" anchor="ctr">
            <a:spAutoFit/>
          </a:bodyPr>
          <a:lstStyle/>
          <a:p>
            <a:pPr algn="ctr"/>
            <a:endParaRPr lang="en-GB" sz="5321" b="0" strike="noStrike" spc="-1">
              <a:latin typeface="Arial"/>
            </a:endParaRPr>
          </a:p>
        </p:txBody>
      </p:sp>
      <p:sp>
        <p:nvSpPr>
          <p:cNvPr id="19" name="PlaceHolder 2"/>
          <p:cNvSpPr>
            <a:spLocks noGrp="1"/>
          </p:cNvSpPr>
          <p:nvPr>
            <p:ph type="body"/>
          </p:nvPr>
        </p:nvSpPr>
        <p:spPr>
          <a:xfrm>
            <a:off x="609562" y="1604399"/>
            <a:ext cx="5354133" cy="3976819"/>
          </a:xfrm>
          <a:prstGeom prst="rect">
            <a:avLst/>
          </a:prstGeom>
        </p:spPr>
        <p:txBody>
          <a:bodyPr lIns="0" tIns="0" rIns="0" bIns="0">
            <a:normAutofit/>
          </a:bodyPr>
          <a:lstStyle/>
          <a:p>
            <a:endParaRPr lang="en-GB" sz="3870" b="0" strike="noStrike" spc="-1">
              <a:latin typeface="Arial"/>
            </a:endParaRPr>
          </a:p>
        </p:txBody>
      </p:sp>
      <p:sp>
        <p:nvSpPr>
          <p:cNvPr id="20" name="PlaceHolder 3"/>
          <p:cNvSpPr>
            <a:spLocks noGrp="1"/>
          </p:cNvSpPr>
          <p:nvPr>
            <p:ph type="body"/>
          </p:nvPr>
        </p:nvSpPr>
        <p:spPr>
          <a:xfrm>
            <a:off x="6231903" y="1604399"/>
            <a:ext cx="5354133" cy="1896543"/>
          </a:xfrm>
          <a:prstGeom prst="rect">
            <a:avLst/>
          </a:prstGeom>
        </p:spPr>
        <p:txBody>
          <a:bodyPr lIns="0" tIns="0" rIns="0" bIns="0">
            <a:normAutofit/>
          </a:bodyPr>
          <a:lstStyle/>
          <a:p>
            <a:endParaRPr lang="en-GB" sz="3870" b="0" strike="noStrike" spc="-1">
              <a:latin typeface="Arial"/>
            </a:endParaRPr>
          </a:p>
        </p:txBody>
      </p:sp>
      <p:sp>
        <p:nvSpPr>
          <p:cNvPr id="21" name="PlaceHolder 4"/>
          <p:cNvSpPr>
            <a:spLocks noGrp="1"/>
          </p:cNvSpPr>
          <p:nvPr>
            <p:ph type="body"/>
          </p:nvPr>
        </p:nvSpPr>
        <p:spPr>
          <a:xfrm>
            <a:off x="6231903" y="3681627"/>
            <a:ext cx="5354133" cy="1896543"/>
          </a:xfrm>
          <a:prstGeom prst="rect">
            <a:avLst/>
          </a:prstGeom>
        </p:spPr>
        <p:txBody>
          <a:bodyPr lIns="0" tIns="0" rIns="0" bIns="0">
            <a:normAutofit/>
          </a:bodyPr>
          <a:lstStyle/>
          <a:p>
            <a:endParaRPr lang="en-GB" sz="3870" b="0" strike="noStrike" spc="-1">
              <a:latin typeface="Arial"/>
            </a:endParaRPr>
          </a:p>
        </p:txBody>
      </p:sp>
    </p:spTree>
    <p:extLst>
      <p:ext uri="{BB962C8B-B14F-4D97-AF65-F5344CB8AC3E}">
        <p14:creationId xmlns:p14="http://schemas.microsoft.com/office/powerpoint/2010/main" val="1337873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562" y="477271"/>
            <a:ext cx="10971684" cy="736933"/>
          </a:xfrm>
          <a:prstGeom prst="rect">
            <a:avLst/>
          </a:prstGeom>
        </p:spPr>
        <p:txBody>
          <a:bodyPr lIns="0" tIns="0" rIns="0" bIns="0" anchor="ctr">
            <a:spAutoFit/>
          </a:bodyPr>
          <a:lstStyle/>
          <a:p>
            <a:pPr algn="ctr"/>
            <a:endParaRPr lang="en-GB" sz="5321" b="0" strike="noStrike" spc="-1">
              <a:latin typeface="Arial"/>
            </a:endParaRPr>
          </a:p>
        </p:txBody>
      </p:sp>
      <p:sp>
        <p:nvSpPr>
          <p:cNvPr id="23" name="PlaceHolder 2"/>
          <p:cNvSpPr>
            <a:spLocks noGrp="1"/>
          </p:cNvSpPr>
          <p:nvPr>
            <p:ph type="body"/>
          </p:nvPr>
        </p:nvSpPr>
        <p:spPr>
          <a:xfrm>
            <a:off x="609562" y="1604399"/>
            <a:ext cx="5354133" cy="1896543"/>
          </a:xfrm>
          <a:prstGeom prst="rect">
            <a:avLst/>
          </a:prstGeom>
        </p:spPr>
        <p:txBody>
          <a:bodyPr lIns="0" tIns="0" rIns="0" bIns="0">
            <a:normAutofit/>
          </a:bodyPr>
          <a:lstStyle/>
          <a:p>
            <a:endParaRPr lang="en-GB" sz="3870" b="0" strike="noStrike" spc="-1">
              <a:latin typeface="Arial"/>
            </a:endParaRPr>
          </a:p>
        </p:txBody>
      </p:sp>
      <p:sp>
        <p:nvSpPr>
          <p:cNvPr id="24" name="PlaceHolder 3"/>
          <p:cNvSpPr>
            <a:spLocks noGrp="1"/>
          </p:cNvSpPr>
          <p:nvPr>
            <p:ph type="body"/>
          </p:nvPr>
        </p:nvSpPr>
        <p:spPr>
          <a:xfrm>
            <a:off x="6231903" y="1604399"/>
            <a:ext cx="5354133" cy="1896543"/>
          </a:xfrm>
          <a:prstGeom prst="rect">
            <a:avLst/>
          </a:prstGeom>
        </p:spPr>
        <p:txBody>
          <a:bodyPr lIns="0" tIns="0" rIns="0" bIns="0">
            <a:normAutofit/>
          </a:bodyPr>
          <a:lstStyle/>
          <a:p>
            <a:endParaRPr lang="en-GB" sz="3870" b="0" strike="noStrike" spc="-1">
              <a:latin typeface="Arial"/>
            </a:endParaRPr>
          </a:p>
        </p:txBody>
      </p:sp>
      <p:sp>
        <p:nvSpPr>
          <p:cNvPr id="25" name="PlaceHolder 4"/>
          <p:cNvSpPr>
            <a:spLocks noGrp="1"/>
          </p:cNvSpPr>
          <p:nvPr>
            <p:ph type="body"/>
          </p:nvPr>
        </p:nvSpPr>
        <p:spPr>
          <a:xfrm>
            <a:off x="609562" y="3681627"/>
            <a:ext cx="10971684" cy="1896543"/>
          </a:xfrm>
          <a:prstGeom prst="rect">
            <a:avLst/>
          </a:prstGeom>
        </p:spPr>
        <p:txBody>
          <a:bodyPr lIns="0" tIns="0" rIns="0" bIns="0">
            <a:normAutofit/>
          </a:bodyPr>
          <a:lstStyle/>
          <a:p>
            <a:endParaRPr lang="en-GB" sz="3870" b="0" strike="noStrike" spc="-1">
              <a:latin typeface="Arial"/>
            </a:endParaRPr>
          </a:p>
        </p:txBody>
      </p:sp>
    </p:spTree>
    <p:extLst>
      <p:ext uri="{BB962C8B-B14F-4D97-AF65-F5344CB8AC3E}">
        <p14:creationId xmlns:p14="http://schemas.microsoft.com/office/powerpoint/2010/main" val="357647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562" y="477271"/>
            <a:ext cx="10971684" cy="736933"/>
          </a:xfrm>
          <a:prstGeom prst="rect">
            <a:avLst/>
          </a:prstGeom>
        </p:spPr>
        <p:txBody>
          <a:bodyPr lIns="0" tIns="0" rIns="0" bIns="0" anchor="ctr">
            <a:spAutoFit/>
          </a:bodyPr>
          <a:lstStyle/>
          <a:p>
            <a:pPr algn="ctr"/>
            <a:endParaRPr lang="en-GB" sz="5321" b="0" strike="noStrike" spc="-1">
              <a:latin typeface="Arial"/>
            </a:endParaRPr>
          </a:p>
        </p:txBody>
      </p:sp>
      <p:sp>
        <p:nvSpPr>
          <p:cNvPr id="27" name="PlaceHolder 2"/>
          <p:cNvSpPr>
            <a:spLocks noGrp="1"/>
          </p:cNvSpPr>
          <p:nvPr>
            <p:ph type="body"/>
          </p:nvPr>
        </p:nvSpPr>
        <p:spPr>
          <a:xfrm>
            <a:off x="609562" y="1604399"/>
            <a:ext cx="10971684" cy="1896543"/>
          </a:xfrm>
          <a:prstGeom prst="rect">
            <a:avLst/>
          </a:prstGeom>
        </p:spPr>
        <p:txBody>
          <a:bodyPr lIns="0" tIns="0" rIns="0" bIns="0">
            <a:normAutofit/>
          </a:bodyPr>
          <a:lstStyle/>
          <a:p>
            <a:endParaRPr lang="en-GB" sz="3870" b="0" strike="noStrike" spc="-1">
              <a:latin typeface="Arial"/>
            </a:endParaRPr>
          </a:p>
        </p:txBody>
      </p:sp>
      <p:sp>
        <p:nvSpPr>
          <p:cNvPr id="28" name="PlaceHolder 3"/>
          <p:cNvSpPr>
            <a:spLocks noGrp="1"/>
          </p:cNvSpPr>
          <p:nvPr>
            <p:ph type="body"/>
          </p:nvPr>
        </p:nvSpPr>
        <p:spPr>
          <a:xfrm>
            <a:off x="609562" y="3681627"/>
            <a:ext cx="10971684" cy="1896543"/>
          </a:xfrm>
          <a:prstGeom prst="rect">
            <a:avLst/>
          </a:prstGeom>
        </p:spPr>
        <p:txBody>
          <a:bodyPr lIns="0" tIns="0" rIns="0" bIns="0">
            <a:normAutofit/>
          </a:bodyPr>
          <a:lstStyle/>
          <a:p>
            <a:endParaRPr lang="en-GB" sz="3870" b="0" strike="noStrike" spc="-1">
              <a:latin typeface="Arial"/>
            </a:endParaRPr>
          </a:p>
        </p:txBody>
      </p:sp>
    </p:spTree>
    <p:extLst>
      <p:ext uri="{BB962C8B-B14F-4D97-AF65-F5344CB8AC3E}">
        <p14:creationId xmlns:p14="http://schemas.microsoft.com/office/powerpoint/2010/main" val="1742583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562" y="477271"/>
            <a:ext cx="10971684" cy="736933"/>
          </a:xfrm>
          <a:prstGeom prst="rect">
            <a:avLst/>
          </a:prstGeom>
        </p:spPr>
        <p:txBody>
          <a:bodyPr lIns="0" tIns="0" rIns="0" bIns="0" anchor="ctr">
            <a:spAutoFit/>
          </a:bodyPr>
          <a:lstStyle/>
          <a:p>
            <a:pPr algn="ctr"/>
            <a:endParaRPr lang="en-GB" sz="5321" b="0" strike="noStrike" spc="-1">
              <a:latin typeface="Arial"/>
            </a:endParaRPr>
          </a:p>
        </p:txBody>
      </p:sp>
      <p:sp>
        <p:nvSpPr>
          <p:cNvPr id="30" name="PlaceHolder 2"/>
          <p:cNvSpPr>
            <a:spLocks noGrp="1"/>
          </p:cNvSpPr>
          <p:nvPr>
            <p:ph type="body"/>
          </p:nvPr>
        </p:nvSpPr>
        <p:spPr>
          <a:xfrm>
            <a:off x="609562" y="1604399"/>
            <a:ext cx="5354133" cy="1896543"/>
          </a:xfrm>
          <a:prstGeom prst="rect">
            <a:avLst/>
          </a:prstGeom>
        </p:spPr>
        <p:txBody>
          <a:bodyPr lIns="0" tIns="0" rIns="0" bIns="0">
            <a:normAutofit/>
          </a:bodyPr>
          <a:lstStyle/>
          <a:p>
            <a:endParaRPr lang="en-GB" sz="3870" b="0" strike="noStrike" spc="-1">
              <a:latin typeface="Arial"/>
            </a:endParaRPr>
          </a:p>
        </p:txBody>
      </p:sp>
      <p:sp>
        <p:nvSpPr>
          <p:cNvPr id="31" name="PlaceHolder 3"/>
          <p:cNvSpPr>
            <a:spLocks noGrp="1"/>
          </p:cNvSpPr>
          <p:nvPr>
            <p:ph type="body"/>
          </p:nvPr>
        </p:nvSpPr>
        <p:spPr>
          <a:xfrm>
            <a:off x="6231903" y="1604399"/>
            <a:ext cx="5354133" cy="1896543"/>
          </a:xfrm>
          <a:prstGeom prst="rect">
            <a:avLst/>
          </a:prstGeom>
        </p:spPr>
        <p:txBody>
          <a:bodyPr lIns="0" tIns="0" rIns="0" bIns="0">
            <a:normAutofit/>
          </a:bodyPr>
          <a:lstStyle/>
          <a:p>
            <a:endParaRPr lang="en-GB" sz="3870" b="0" strike="noStrike" spc="-1">
              <a:latin typeface="Arial"/>
            </a:endParaRPr>
          </a:p>
        </p:txBody>
      </p:sp>
      <p:sp>
        <p:nvSpPr>
          <p:cNvPr id="32" name="PlaceHolder 4"/>
          <p:cNvSpPr>
            <a:spLocks noGrp="1"/>
          </p:cNvSpPr>
          <p:nvPr>
            <p:ph type="body"/>
          </p:nvPr>
        </p:nvSpPr>
        <p:spPr>
          <a:xfrm>
            <a:off x="609562" y="3681627"/>
            <a:ext cx="5354133" cy="1896543"/>
          </a:xfrm>
          <a:prstGeom prst="rect">
            <a:avLst/>
          </a:prstGeom>
        </p:spPr>
        <p:txBody>
          <a:bodyPr lIns="0" tIns="0" rIns="0" bIns="0">
            <a:normAutofit/>
          </a:bodyPr>
          <a:lstStyle/>
          <a:p>
            <a:endParaRPr lang="en-GB" sz="3870" b="0" strike="noStrike" spc="-1">
              <a:latin typeface="Arial"/>
            </a:endParaRPr>
          </a:p>
        </p:txBody>
      </p:sp>
      <p:sp>
        <p:nvSpPr>
          <p:cNvPr id="33" name="PlaceHolder 5"/>
          <p:cNvSpPr>
            <a:spLocks noGrp="1"/>
          </p:cNvSpPr>
          <p:nvPr>
            <p:ph type="body"/>
          </p:nvPr>
        </p:nvSpPr>
        <p:spPr>
          <a:xfrm>
            <a:off x="6231903" y="3681627"/>
            <a:ext cx="5354133" cy="1896543"/>
          </a:xfrm>
          <a:prstGeom prst="rect">
            <a:avLst/>
          </a:prstGeom>
        </p:spPr>
        <p:txBody>
          <a:bodyPr lIns="0" tIns="0" rIns="0" bIns="0">
            <a:normAutofit/>
          </a:bodyPr>
          <a:lstStyle/>
          <a:p>
            <a:endParaRPr lang="en-GB" sz="3870" b="0" strike="noStrike" spc="-1">
              <a:latin typeface="Arial"/>
            </a:endParaRPr>
          </a:p>
        </p:txBody>
      </p:sp>
    </p:spTree>
    <p:extLst>
      <p:ext uri="{BB962C8B-B14F-4D97-AF65-F5344CB8AC3E}">
        <p14:creationId xmlns:p14="http://schemas.microsoft.com/office/powerpoint/2010/main" val="2097813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562" y="477271"/>
            <a:ext cx="10971684" cy="736933"/>
          </a:xfrm>
          <a:prstGeom prst="rect">
            <a:avLst/>
          </a:prstGeom>
        </p:spPr>
        <p:txBody>
          <a:bodyPr lIns="0" tIns="0" rIns="0" bIns="0" anchor="ctr">
            <a:spAutoFit/>
          </a:bodyPr>
          <a:lstStyle/>
          <a:p>
            <a:pPr algn="ctr"/>
            <a:endParaRPr lang="en-GB" sz="5321" b="0" strike="noStrike" spc="-1">
              <a:latin typeface="Arial"/>
            </a:endParaRPr>
          </a:p>
        </p:txBody>
      </p:sp>
      <p:sp>
        <p:nvSpPr>
          <p:cNvPr id="35" name="PlaceHolder 2"/>
          <p:cNvSpPr>
            <a:spLocks noGrp="1"/>
          </p:cNvSpPr>
          <p:nvPr>
            <p:ph type="body"/>
          </p:nvPr>
        </p:nvSpPr>
        <p:spPr>
          <a:xfrm>
            <a:off x="609562" y="1604399"/>
            <a:ext cx="3532413" cy="1896543"/>
          </a:xfrm>
          <a:prstGeom prst="rect">
            <a:avLst/>
          </a:prstGeom>
        </p:spPr>
        <p:txBody>
          <a:bodyPr lIns="0" tIns="0" rIns="0" bIns="0">
            <a:normAutofit/>
          </a:bodyPr>
          <a:lstStyle/>
          <a:p>
            <a:endParaRPr lang="en-GB" sz="3870" b="0" strike="noStrike" spc="-1">
              <a:latin typeface="Arial"/>
            </a:endParaRPr>
          </a:p>
        </p:txBody>
      </p:sp>
      <p:sp>
        <p:nvSpPr>
          <p:cNvPr id="36" name="PlaceHolder 3"/>
          <p:cNvSpPr>
            <a:spLocks noGrp="1"/>
          </p:cNvSpPr>
          <p:nvPr>
            <p:ph type="body"/>
          </p:nvPr>
        </p:nvSpPr>
        <p:spPr>
          <a:xfrm>
            <a:off x="4319184" y="1604399"/>
            <a:ext cx="3532413" cy="1896543"/>
          </a:xfrm>
          <a:prstGeom prst="rect">
            <a:avLst/>
          </a:prstGeom>
        </p:spPr>
        <p:txBody>
          <a:bodyPr lIns="0" tIns="0" rIns="0" bIns="0">
            <a:normAutofit/>
          </a:bodyPr>
          <a:lstStyle/>
          <a:p>
            <a:endParaRPr lang="en-GB" sz="3870" b="0" strike="noStrike" spc="-1">
              <a:latin typeface="Arial"/>
            </a:endParaRPr>
          </a:p>
        </p:txBody>
      </p:sp>
      <p:sp>
        <p:nvSpPr>
          <p:cNvPr id="37" name="PlaceHolder 4"/>
          <p:cNvSpPr>
            <a:spLocks noGrp="1"/>
          </p:cNvSpPr>
          <p:nvPr>
            <p:ph type="body"/>
          </p:nvPr>
        </p:nvSpPr>
        <p:spPr>
          <a:xfrm>
            <a:off x="8028370" y="1604399"/>
            <a:ext cx="3532413" cy="1896543"/>
          </a:xfrm>
          <a:prstGeom prst="rect">
            <a:avLst/>
          </a:prstGeom>
        </p:spPr>
        <p:txBody>
          <a:bodyPr lIns="0" tIns="0" rIns="0" bIns="0">
            <a:normAutofit/>
          </a:bodyPr>
          <a:lstStyle/>
          <a:p>
            <a:endParaRPr lang="en-GB" sz="3870" b="0" strike="noStrike" spc="-1">
              <a:latin typeface="Arial"/>
            </a:endParaRPr>
          </a:p>
        </p:txBody>
      </p:sp>
      <p:sp>
        <p:nvSpPr>
          <p:cNvPr id="38" name="PlaceHolder 5"/>
          <p:cNvSpPr>
            <a:spLocks noGrp="1"/>
          </p:cNvSpPr>
          <p:nvPr>
            <p:ph type="body"/>
          </p:nvPr>
        </p:nvSpPr>
        <p:spPr>
          <a:xfrm>
            <a:off x="609562" y="3681627"/>
            <a:ext cx="3532413" cy="1896543"/>
          </a:xfrm>
          <a:prstGeom prst="rect">
            <a:avLst/>
          </a:prstGeom>
        </p:spPr>
        <p:txBody>
          <a:bodyPr lIns="0" tIns="0" rIns="0" bIns="0">
            <a:normAutofit/>
          </a:bodyPr>
          <a:lstStyle/>
          <a:p>
            <a:endParaRPr lang="en-GB" sz="3870" b="0" strike="noStrike" spc="-1">
              <a:latin typeface="Arial"/>
            </a:endParaRPr>
          </a:p>
        </p:txBody>
      </p:sp>
      <p:sp>
        <p:nvSpPr>
          <p:cNvPr id="39" name="PlaceHolder 6"/>
          <p:cNvSpPr>
            <a:spLocks noGrp="1"/>
          </p:cNvSpPr>
          <p:nvPr>
            <p:ph type="body"/>
          </p:nvPr>
        </p:nvSpPr>
        <p:spPr>
          <a:xfrm>
            <a:off x="4319184" y="3681627"/>
            <a:ext cx="3532413" cy="1896543"/>
          </a:xfrm>
          <a:prstGeom prst="rect">
            <a:avLst/>
          </a:prstGeom>
        </p:spPr>
        <p:txBody>
          <a:bodyPr lIns="0" tIns="0" rIns="0" bIns="0">
            <a:normAutofit/>
          </a:bodyPr>
          <a:lstStyle/>
          <a:p>
            <a:endParaRPr lang="en-GB" sz="3870" b="0" strike="noStrike" spc="-1">
              <a:latin typeface="Arial"/>
            </a:endParaRPr>
          </a:p>
        </p:txBody>
      </p:sp>
      <p:sp>
        <p:nvSpPr>
          <p:cNvPr id="40" name="PlaceHolder 7"/>
          <p:cNvSpPr>
            <a:spLocks noGrp="1"/>
          </p:cNvSpPr>
          <p:nvPr>
            <p:ph type="body"/>
          </p:nvPr>
        </p:nvSpPr>
        <p:spPr>
          <a:xfrm>
            <a:off x="8028370" y="3681627"/>
            <a:ext cx="3532413" cy="1896543"/>
          </a:xfrm>
          <a:prstGeom prst="rect">
            <a:avLst/>
          </a:prstGeom>
        </p:spPr>
        <p:txBody>
          <a:bodyPr lIns="0" tIns="0" rIns="0" bIns="0">
            <a:normAutofit/>
          </a:bodyPr>
          <a:lstStyle/>
          <a:p>
            <a:endParaRPr lang="en-GB" sz="3870" b="0" strike="noStrike" spc="-1">
              <a:latin typeface="Arial"/>
            </a:endParaRPr>
          </a:p>
        </p:txBody>
      </p:sp>
    </p:spTree>
    <p:extLst>
      <p:ext uri="{BB962C8B-B14F-4D97-AF65-F5344CB8AC3E}">
        <p14:creationId xmlns:p14="http://schemas.microsoft.com/office/powerpoint/2010/main" val="471097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C396287-F9D0-0B4D-AB26-1589809D62BF}" type="datetime1">
              <a:rPr lang="en-GB" smtClean="0"/>
              <a:t>16/03/2023</a:t>
            </a:fld>
            <a:endParaRPr lang="en-US" dirty="0"/>
          </a:p>
        </p:txBody>
      </p:sp>
      <p:sp>
        <p:nvSpPr>
          <p:cNvPr id="5" name="Footer Placeholder 4"/>
          <p:cNvSpPr>
            <a:spLocks noGrp="1"/>
          </p:cNvSpPr>
          <p:nvPr>
            <p:ph type="ftr" sz="quarter" idx="11"/>
          </p:nvPr>
        </p:nvSpPr>
        <p:spPr/>
        <p:txBody>
          <a:bodyPr/>
          <a:lstStyle/>
          <a:p>
            <a:r>
              <a:rPr lang="en-US" dirty="0"/>
              <a:t>CLIMATE CHANGE AND THE CONSEQUENCES.</a:t>
            </a:r>
          </a:p>
        </p:txBody>
      </p:sp>
      <p:sp>
        <p:nvSpPr>
          <p:cNvPr id="6" name="Slide Number Placeholder 5"/>
          <p:cNvSpPr>
            <a:spLocks noGrp="1"/>
          </p:cNvSpPr>
          <p:nvPr>
            <p:ph type="sldNum" sz="quarter" idx="12"/>
          </p:nvPr>
        </p:nvSpPr>
        <p:spPr/>
        <p:txBody>
          <a:bodyPr/>
          <a:lstStyle/>
          <a:p>
            <a:fld id="{67C3E109-E616-B14D-9590-1EFE42E36C4A}" type="slidenum">
              <a:rPr lang="en-US" smtClean="0"/>
              <a:t>‹#›</a:t>
            </a:fld>
            <a:endParaRPr lang="en-US" dirty="0"/>
          </a:p>
        </p:txBody>
      </p:sp>
    </p:spTree>
    <p:extLst>
      <p:ext uri="{BB962C8B-B14F-4D97-AF65-F5344CB8AC3E}">
        <p14:creationId xmlns:p14="http://schemas.microsoft.com/office/powerpoint/2010/main" val="32049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1B85-9648-434E-AD65-E128D176692F}"/>
              </a:ext>
            </a:extLst>
          </p:cNvPr>
          <p:cNvSpPr>
            <a:spLocks noGrp="1"/>
          </p:cNvSpPr>
          <p:nvPr>
            <p:ph type="ctrTitle"/>
          </p:nvPr>
        </p:nvSpPr>
        <p:spPr>
          <a:xfrm>
            <a:off x="1524001" y="1122364"/>
            <a:ext cx="9144000" cy="2387599"/>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69ADDA-69C3-4591-9467-3C42512A2941}"/>
              </a:ext>
            </a:extLst>
          </p:cNvPr>
          <p:cNvSpPr>
            <a:spLocks noGrp="1"/>
          </p:cNvSpPr>
          <p:nvPr>
            <p:ph type="subTitle" idx="1"/>
          </p:nvPr>
        </p:nvSpPr>
        <p:spPr>
          <a:xfrm>
            <a:off x="1524001" y="3602038"/>
            <a:ext cx="9144000" cy="1655762"/>
          </a:xfrm>
        </p:spPr>
        <p:txBody>
          <a:bodyPr/>
          <a:lstStyle>
            <a:lvl1pPr marL="0" indent="0" algn="ctr">
              <a:buNone/>
              <a:defRPr sz="2399"/>
            </a:lvl1pPr>
            <a:lvl2pPr marL="457169" indent="0" algn="ctr">
              <a:buNone/>
              <a:defRPr sz="2000"/>
            </a:lvl2pPr>
            <a:lvl3pPr marL="914338" indent="0" algn="ctr">
              <a:buNone/>
              <a:defRPr sz="1800"/>
            </a:lvl3pPr>
            <a:lvl4pPr marL="1371507" indent="0" algn="ctr">
              <a:buNone/>
              <a:defRPr sz="1600"/>
            </a:lvl4pPr>
            <a:lvl5pPr marL="1828676" indent="0" algn="ctr">
              <a:buNone/>
              <a:defRPr sz="1600"/>
            </a:lvl5pPr>
            <a:lvl6pPr marL="2285845" indent="0" algn="ctr">
              <a:buNone/>
              <a:defRPr sz="1600"/>
            </a:lvl6pPr>
            <a:lvl7pPr marL="2743014" indent="0" algn="ctr">
              <a:buNone/>
              <a:defRPr sz="1600"/>
            </a:lvl7pPr>
            <a:lvl8pPr marL="3200182" indent="0" algn="ctr">
              <a:buNone/>
              <a:defRPr sz="1600"/>
            </a:lvl8pPr>
            <a:lvl9pPr marL="3657351"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92EFF9-9D50-488A-BB1E-FEC0F007987A}"/>
              </a:ext>
            </a:extLst>
          </p:cNvPr>
          <p:cNvSpPr>
            <a:spLocks noGrp="1"/>
          </p:cNvSpPr>
          <p:nvPr>
            <p:ph type="dt" sz="half" idx="10"/>
          </p:nvPr>
        </p:nvSpPr>
        <p:spPr/>
        <p:txBody>
          <a:bodyPr/>
          <a:lstStyle/>
          <a:p>
            <a:fld id="{DBF49527-1698-4F4F-A97F-47025944025D}" type="datetimeFigureOut">
              <a:rPr lang="en-GB" smtClean="0"/>
              <a:t>16/03/2023</a:t>
            </a:fld>
            <a:endParaRPr lang="en-GB"/>
          </a:p>
        </p:txBody>
      </p:sp>
      <p:sp>
        <p:nvSpPr>
          <p:cNvPr id="5" name="Footer Placeholder 4">
            <a:extLst>
              <a:ext uri="{FF2B5EF4-FFF2-40B4-BE49-F238E27FC236}">
                <a16:creationId xmlns:a16="http://schemas.microsoft.com/office/drawing/2014/main" id="{79601F13-1F4A-46D4-8AF6-B7C5E68019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96F3E-0C9A-48C9-ABF8-866654FCD908}"/>
              </a:ext>
            </a:extLst>
          </p:cNvPr>
          <p:cNvSpPr>
            <a:spLocks noGrp="1"/>
          </p:cNvSpPr>
          <p:nvPr>
            <p:ph type="sldNum" sz="quarter" idx="12"/>
          </p:nvPr>
        </p:nvSpPr>
        <p:spPr/>
        <p:txBody>
          <a:bodyPr/>
          <a:lstStyle/>
          <a:p>
            <a:fld id="{CCCF0EC1-2EDE-4BC9-B974-630E706370C8}" type="slidenum">
              <a:rPr lang="en-GB" smtClean="0"/>
              <a:t>‹#›</a:t>
            </a:fld>
            <a:endParaRPr lang="en-GB"/>
          </a:p>
        </p:txBody>
      </p:sp>
    </p:spTree>
    <p:extLst>
      <p:ext uri="{BB962C8B-B14F-4D97-AF65-F5344CB8AC3E}">
        <p14:creationId xmlns:p14="http://schemas.microsoft.com/office/powerpoint/2010/main" val="273875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DCFF-6D61-B492-5DA1-6504AF1D8659}"/>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F21B97C-FC30-705D-887F-20D897F39CB6}"/>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C2C2C039-47A2-D04A-2F89-C1213A019737}"/>
              </a:ext>
            </a:extLst>
          </p:cNvPr>
          <p:cNvSpPr txBox="1">
            <a:spLocks noGrp="1"/>
          </p:cNvSpPr>
          <p:nvPr>
            <p:ph type="dt" sz="half" idx="7"/>
          </p:nvPr>
        </p:nvSpPr>
        <p:spPr/>
        <p:txBody>
          <a:bodyPr/>
          <a:lstStyle>
            <a:lvl1pPr>
              <a:defRPr/>
            </a:lvl1pPr>
          </a:lstStyle>
          <a:p>
            <a:pPr lvl="0"/>
            <a:fld id="{33B43F18-55CA-45B3-85CB-DAF055C7D79A}" type="datetime1">
              <a:rPr lang="en-GB"/>
              <a:pPr lvl="0"/>
              <a:t>16/03/2023</a:t>
            </a:fld>
            <a:endParaRPr lang="en-GB"/>
          </a:p>
        </p:txBody>
      </p:sp>
      <p:sp>
        <p:nvSpPr>
          <p:cNvPr id="5" name="Footer Placeholder 4">
            <a:extLst>
              <a:ext uri="{FF2B5EF4-FFF2-40B4-BE49-F238E27FC236}">
                <a16:creationId xmlns:a16="http://schemas.microsoft.com/office/drawing/2014/main" id="{483C9086-2BF1-23F2-C47B-92C8DBCC74B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2D37FD48-77AE-04F6-CA93-368894407346}"/>
              </a:ext>
            </a:extLst>
          </p:cNvPr>
          <p:cNvSpPr txBox="1">
            <a:spLocks noGrp="1"/>
          </p:cNvSpPr>
          <p:nvPr>
            <p:ph type="sldNum" sz="quarter" idx="8"/>
          </p:nvPr>
        </p:nvSpPr>
        <p:spPr/>
        <p:txBody>
          <a:bodyPr/>
          <a:lstStyle>
            <a:lvl1pPr>
              <a:defRPr/>
            </a:lvl1pPr>
          </a:lstStyle>
          <a:p>
            <a:pPr lvl="0"/>
            <a:fld id="{6FCC73CE-7C65-4479-B25F-6C9255AE6BBC}" type="slidenum">
              <a:t>‹#›</a:t>
            </a:fld>
            <a:endParaRPr lang="en-GB"/>
          </a:p>
        </p:txBody>
      </p:sp>
    </p:spTree>
    <p:extLst>
      <p:ext uri="{BB962C8B-B14F-4D97-AF65-F5344CB8AC3E}">
        <p14:creationId xmlns:p14="http://schemas.microsoft.com/office/powerpoint/2010/main" val="250352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44E4-1243-73D2-7223-BF52C729E279}"/>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B58172E-4A70-749E-0FE0-20F31C2DE1A2}"/>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1BB086-678B-2B51-EA58-CD1030F7581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8772FD-146B-EABF-C275-DC7D1B7918F6}"/>
              </a:ext>
            </a:extLst>
          </p:cNvPr>
          <p:cNvSpPr txBox="1">
            <a:spLocks noGrp="1"/>
          </p:cNvSpPr>
          <p:nvPr>
            <p:ph type="dt" sz="half" idx="7"/>
          </p:nvPr>
        </p:nvSpPr>
        <p:spPr/>
        <p:txBody>
          <a:bodyPr/>
          <a:lstStyle>
            <a:lvl1pPr>
              <a:defRPr/>
            </a:lvl1pPr>
          </a:lstStyle>
          <a:p>
            <a:pPr lvl="0"/>
            <a:fld id="{BEE2EEAB-0FCB-475E-81F3-1AEF9AD6C3A6}" type="datetime1">
              <a:rPr lang="en-GB"/>
              <a:pPr lvl="0"/>
              <a:t>16/03/2023</a:t>
            </a:fld>
            <a:endParaRPr lang="en-GB"/>
          </a:p>
        </p:txBody>
      </p:sp>
      <p:sp>
        <p:nvSpPr>
          <p:cNvPr id="6" name="Footer Placeholder 5">
            <a:extLst>
              <a:ext uri="{FF2B5EF4-FFF2-40B4-BE49-F238E27FC236}">
                <a16:creationId xmlns:a16="http://schemas.microsoft.com/office/drawing/2014/main" id="{51D49BDB-FD1C-F157-D849-AC8A80A2DA70}"/>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85790B7E-9D98-E362-3BCB-3F96F169DDB7}"/>
              </a:ext>
            </a:extLst>
          </p:cNvPr>
          <p:cNvSpPr txBox="1">
            <a:spLocks noGrp="1"/>
          </p:cNvSpPr>
          <p:nvPr>
            <p:ph type="sldNum" sz="quarter" idx="8"/>
          </p:nvPr>
        </p:nvSpPr>
        <p:spPr/>
        <p:txBody>
          <a:bodyPr/>
          <a:lstStyle>
            <a:lvl1pPr>
              <a:defRPr/>
            </a:lvl1pPr>
          </a:lstStyle>
          <a:p>
            <a:pPr lvl="0"/>
            <a:fld id="{6A76F1C5-CE37-4803-A939-CAB0BEBEEB83}" type="slidenum">
              <a:t>‹#›</a:t>
            </a:fld>
            <a:endParaRPr lang="en-GB"/>
          </a:p>
        </p:txBody>
      </p:sp>
    </p:spTree>
    <p:extLst>
      <p:ext uri="{BB962C8B-B14F-4D97-AF65-F5344CB8AC3E}">
        <p14:creationId xmlns:p14="http://schemas.microsoft.com/office/powerpoint/2010/main" val="124850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5D46-25C7-020F-54D5-5696512F40B8}"/>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FDE2BB7-B9F6-0250-3797-F0AD09B2757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04E5FBA4-ED33-5A26-5651-DF53B8F4406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B3F15A-C748-D979-5001-9F3BE7FB1158}"/>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83F5390C-2B72-57E0-D7C5-851DB618C54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F10CC8-BA64-EE99-5954-4B4C923302C5}"/>
              </a:ext>
            </a:extLst>
          </p:cNvPr>
          <p:cNvSpPr txBox="1">
            <a:spLocks noGrp="1"/>
          </p:cNvSpPr>
          <p:nvPr>
            <p:ph type="dt" sz="half" idx="7"/>
          </p:nvPr>
        </p:nvSpPr>
        <p:spPr/>
        <p:txBody>
          <a:bodyPr/>
          <a:lstStyle>
            <a:lvl1pPr>
              <a:defRPr/>
            </a:lvl1pPr>
          </a:lstStyle>
          <a:p>
            <a:pPr lvl="0"/>
            <a:fld id="{7A83CF08-3E82-43C4-81A0-E23B1539FD4C}" type="datetime1">
              <a:rPr lang="en-GB"/>
              <a:pPr lvl="0"/>
              <a:t>16/03/2023</a:t>
            </a:fld>
            <a:endParaRPr lang="en-GB"/>
          </a:p>
        </p:txBody>
      </p:sp>
      <p:sp>
        <p:nvSpPr>
          <p:cNvPr id="8" name="Footer Placeholder 7">
            <a:extLst>
              <a:ext uri="{FF2B5EF4-FFF2-40B4-BE49-F238E27FC236}">
                <a16:creationId xmlns:a16="http://schemas.microsoft.com/office/drawing/2014/main" id="{2D7DA367-47F6-AEDD-8D50-85FCC102F6AD}"/>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2D159F30-398F-DA1A-B653-3359007B4A61}"/>
              </a:ext>
            </a:extLst>
          </p:cNvPr>
          <p:cNvSpPr txBox="1">
            <a:spLocks noGrp="1"/>
          </p:cNvSpPr>
          <p:nvPr>
            <p:ph type="sldNum" sz="quarter" idx="8"/>
          </p:nvPr>
        </p:nvSpPr>
        <p:spPr/>
        <p:txBody>
          <a:bodyPr/>
          <a:lstStyle>
            <a:lvl1pPr>
              <a:defRPr/>
            </a:lvl1pPr>
          </a:lstStyle>
          <a:p>
            <a:pPr lvl="0"/>
            <a:fld id="{1657F97C-E493-494A-A32C-3909F3067B3F}" type="slidenum">
              <a:t>‹#›</a:t>
            </a:fld>
            <a:endParaRPr lang="en-GB"/>
          </a:p>
        </p:txBody>
      </p:sp>
    </p:spTree>
    <p:extLst>
      <p:ext uri="{BB962C8B-B14F-4D97-AF65-F5344CB8AC3E}">
        <p14:creationId xmlns:p14="http://schemas.microsoft.com/office/powerpoint/2010/main" val="332537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42B5-ABA4-89A6-FFB9-FF73CAD8A59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F5FC485A-7EB9-F5A1-9CE2-132974D8D85E}"/>
              </a:ext>
            </a:extLst>
          </p:cNvPr>
          <p:cNvSpPr txBox="1">
            <a:spLocks noGrp="1"/>
          </p:cNvSpPr>
          <p:nvPr>
            <p:ph type="dt" sz="half" idx="7"/>
          </p:nvPr>
        </p:nvSpPr>
        <p:spPr/>
        <p:txBody>
          <a:bodyPr/>
          <a:lstStyle>
            <a:lvl1pPr>
              <a:defRPr/>
            </a:lvl1pPr>
          </a:lstStyle>
          <a:p>
            <a:pPr lvl="0"/>
            <a:fld id="{538E977D-F280-4EE2-9564-6AE17C552B6B}" type="datetime1">
              <a:rPr lang="en-GB"/>
              <a:pPr lvl="0"/>
              <a:t>16/03/2023</a:t>
            </a:fld>
            <a:endParaRPr lang="en-GB"/>
          </a:p>
        </p:txBody>
      </p:sp>
      <p:sp>
        <p:nvSpPr>
          <p:cNvPr id="4" name="Footer Placeholder 3">
            <a:extLst>
              <a:ext uri="{FF2B5EF4-FFF2-40B4-BE49-F238E27FC236}">
                <a16:creationId xmlns:a16="http://schemas.microsoft.com/office/drawing/2014/main" id="{C5497E2F-5B5D-707C-6A32-397EF0B93183}"/>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444AB22C-FA41-6798-B000-63355053DFF4}"/>
              </a:ext>
            </a:extLst>
          </p:cNvPr>
          <p:cNvSpPr txBox="1">
            <a:spLocks noGrp="1"/>
          </p:cNvSpPr>
          <p:nvPr>
            <p:ph type="sldNum" sz="quarter" idx="8"/>
          </p:nvPr>
        </p:nvSpPr>
        <p:spPr/>
        <p:txBody>
          <a:bodyPr/>
          <a:lstStyle>
            <a:lvl1pPr>
              <a:defRPr/>
            </a:lvl1pPr>
          </a:lstStyle>
          <a:p>
            <a:pPr lvl="0"/>
            <a:fld id="{2234274F-79BA-4CE9-A098-C0E45BFCC805}" type="slidenum">
              <a:t>‹#›</a:t>
            </a:fld>
            <a:endParaRPr lang="en-GB"/>
          </a:p>
        </p:txBody>
      </p:sp>
    </p:spTree>
    <p:extLst>
      <p:ext uri="{BB962C8B-B14F-4D97-AF65-F5344CB8AC3E}">
        <p14:creationId xmlns:p14="http://schemas.microsoft.com/office/powerpoint/2010/main" val="27732590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F223E-818F-3DB2-50B8-B5EA03192668}"/>
              </a:ext>
            </a:extLst>
          </p:cNvPr>
          <p:cNvSpPr txBox="1">
            <a:spLocks noGrp="1"/>
          </p:cNvSpPr>
          <p:nvPr>
            <p:ph type="dt" sz="half" idx="7"/>
          </p:nvPr>
        </p:nvSpPr>
        <p:spPr/>
        <p:txBody>
          <a:bodyPr/>
          <a:lstStyle>
            <a:lvl1pPr>
              <a:defRPr/>
            </a:lvl1pPr>
          </a:lstStyle>
          <a:p>
            <a:pPr lvl="0"/>
            <a:fld id="{F6389FA8-C1DC-4D5B-94A3-1D4B5ACE4FDD}" type="datetime1">
              <a:rPr lang="en-GB"/>
              <a:pPr lvl="0"/>
              <a:t>16/03/2023</a:t>
            </a:fld>
            <a:endParaRPr lang="en-GB"/>
          </a:p>
        </p:txBody>
      </p:sp>
      <p:sp>
        <p:nvSpPr>
          <p:cNvPr id="3" name="Footer Placeholder 2">
            <a:extLst>
              <a:ext uri="{FF2B5EF4-FFF2-40B4-BE49-F238E27FC236}">
                <a16:creationId xmlns:a16="http://schemas.microsoft.com/office/drawing/2014/main" id="{F818FB41-9043-25AF-D5D6-431DB6C0644C}"/>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9FBC1B86-F2FE-FC0C-A5C7-402F83415B55}"/>
              </a:ext>
            </a:extLst>
          </p:cNvPr>
          <p:cNvSpPr txBox="1">
            <a:spLocks noGrp="1"/>
          </p:cNvSpPr>
          <p:nvPr>
            <p:ph type="sldNum" sz="quarter" idx="8"/>
          </p:nvPr>
        </p:nvSpPr>
        <p:spPr/>
        <p:txBody>
          <a:bodyPr/>
          <a:lstStyle>
            <a:lvl1pPr>
              <a:defRPr/>
            </a:lvl1pPr>
          </a:lstStyle>
          <a:p>
            <a:pPr lvl="0"/>
            <a:fld id="{40CAD9CE-1303-4132-97AA-68906AED3E98}" type="slidenum">
              <a:t>‹#›</a:t>
            </a:fld>
            <a:endParaRPr lang="en-GB"/>
          </a:p>
        </p:txBody>
      </p:sp>
    </p:spTree>
    <p:extLst>
      <p:ext uri="{BB962C8B-B14F-4D97-AF65-F5344CB8AC3E}">
        <p14:creationId xmlns:p14="http://schemas.microsoft.com/office/powerpoint/2010/main" val="132582530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497E-6F9C-16E3-790B-3DFF24C91580}"/>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F17D2181-180B-47D6-061E-FFF31FAA1E7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9A6C0B-AE66-E120-0F9E-CBDED1BFDF3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C969C6A6-B1BF-E09B-CE2E-CE27DAB4E9F3}"/>
              </a:ext>
            </a:extLst>
          </p:cNvPr>
          <p:cNvSpPr txBox="1">
            <a:spLocks noGrp="1"/>
          </p:cNvSpPr>
          <p:nvPr>
            <p:ph type="dt" sz="half" idx="7"/>
          </p:nvPr>
        </p:nvSpPr>
        <p:spPr/>
        <p:txBody>
          <a:bodyPr/>
          <a:lstStyle>
            <a:lvl1pPr>
              <a:defRPr/>
            </a:lvl1pPr>
          </a:lstStyle>
          <a:p>
            <a:pPr lvl="0"/>
            <a:fld id="{69E0A369-49DD-4E07-90D5-353F62453753}" type="datetime1">
              <a:rPr lang="en-GB"/>
              <a:pPr lvl="0"/>
              <a:t>16/03/2023</a:t>
            </a:fld>
            <a:endParaRPr lang="en-GB"/>
          </a:p>
        </p:txBody>
      </p:sp>
      <p:sp>
        <p:nvSpPr>
          <p:cNvPr id="6" name="Footer Placeholder 5">
            <a:extLst>
              <a:ext uri="{FF2B5EF4-FFF2-40B4-BE49-F238E27FC236}">
                <a16:creationId xmlns:a16="http://schemas.microsoft.com/office/drawing/2014/main" id="{3ACB03EE-E2CE-6ED1-392A-A6C79AD579AB}"/>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E486B1B1-0BC8-F346-D0E7-CC3021CA52DA}"/>
              </a:ext>
            </a:extLst>
          </p:cNvPr>
          <p:cNvSpPr txBox="1">
            <a:spLocks noGrp="1"/>
          </p:cNvSpPr>
          <p:nvPr>
            <p:ph type="sldNum" sz="quarter" idx="8"/>
          </p:nvPr>
        </p:nvSpPr>
        <p:spPr/>
        <p:txBody>
          <a:bodyPr/>
          <a:lstStyle>
            <a:lvl1pPr>
              <a:defRPr/>
            </a:lvl1pPr>
          </a:lstStyle>
          <a:p>
            <a:pPr lvl="0"/>
            <a:fld id="{DC7C3524-DF9D-4673-81DC-036A5D33E72A}" type="slidenum">
              <a:t>‹#›</a:t>
            </a:fld>
            <a:endParaRPr lang="en-GB"/>
          </a:p>
        </p:txBody>
      </p:sp>
    </p:spTree>
    <p:extLst>
      <p:ext uri="{BB962C8B-B14F-4D97-AF65-F5344CB8AC3E}">
        <p14:creationId xmlns:p14="http://schemas.microsoft.com/office/powerpoint/2010/main" val="32940098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D4F05-46B1-84DD-96FF-22B6A02DF26F}"/>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638BA39D-5107-4F54-EDC2-8C2200D7E7F7}"/>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1CEDFBC7-4222-1BAB-477C-1E684D7DB00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30740C1-2ACD-0C23-9846-7DDDBB808046}"/>
              </a:ext>
            </a:extLst>
          </p:cNvPr>
          <p:cNvSpPr txBox="1">
            <a:spLocks noGrp="1"/>
          </p:cNvSpPr>
          <p:nvPr>
            <p:ph type="dt" sz="half" idx="7"/>
          </p:nvPr>
        </p:nvSpPr>
        <p:spPr/>
        <p:txBody>
          <a:bodyPr/>
          <a:lstStyle>
            <a:lvl1pPr>
              <a:defRPr/>
            </a:lvl1pPr>
          </a:lstStyle>
          <a:p>
            <a:pPr lvl="0"/>
            <a:fld id="{BE409E34-1D4A-4F94-A9AC-B79C4F6B37E5}" type="datetime1">
              <a:rPr lang="en-GB"/>
              <a:pPr lvl="0"/>
              <a:t>16/03/2023</a:t>
            </a:fld>
            <a:endParaRPr lang="en-GB"/>
          </a:p>
        </p:txBody>
      </p:sp>
      <p:sp>
        <p:nvSpPr>
          <p:cNvPr id="6" name="Footer Placeholder 5">
            <a:extLst>
              <a:ext uri="{FF2B5EF4-FFF2-40B4-BE49-F238E27FC236}">
                <a16:creationId xmlns:a16="http://schemas.microsoft.com/office/drawing/2014/main" id="{48B23E32-EE92-C967-0864-ADB2F1C6666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A104A526-F178-8526-192F-B1543A1E5A2D}"/>
              </a:ext>
            </a:extLst>
          </p:cNvPr>
          <p:cNvSpPr txBox="1">
            <a:spLocks noGrp="1"/>
          </p:cNvSpPr>
          <p:nvPr>
            <p:ph type="sldNum" sz="quarter" idx="8"/>
          </p:nvPr>
        </p:nvSpPr>
        <p:spPr/>
        <p:txBody>
          <a:bodyPr/>
          <a:lstStyle>
            <a:lvl1pPr>
              <a:defRPr/>
            </a:lvl1pPr>
          </a:lstStyle>
          <a:p>
            <a:pPr lvl="0"/>
            <a:fld id="{787A2601-A215-4207-B8E0-6B3E566E105A}" type="slidenum">
              <a:t>‹#›</a:t>
            </a:fld>
            <a:endParaRPr lang="en-GB"/>
          </a:p>
        </p:txBody>
      </p:sp>
    </p:spTree>
    <p:extLst>
      <p:ext uri="{BB962C8B-B14F-4D97-AF65-F5344CB8AC3E}">
        <p14:creationId xmlns:p14="http://schemas.microsoft.com/office/powerpoint/2010/main" val="405787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5B868-3301-6924-BC6E-C87DBC3A1EF4}"/>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3ACA45E-0898-370C-DE6E-8CB565C424DE}"/>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1AD502-598B-F547-C3B9-52B9929BDEF2}"/>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EB3558AB-88D8-497B-96C1-7A0B78773453}" type="datetime1">
              <a:rPr lang="en-GB"/>
              <a:pPr lvl="0"/>
              <a:t>16/03/2023</a:t>
            </a:fld>
            <a:endParaRPr lang="en-GB"/>
          </a:p>
        </p:txBody>
      </p:sp>
      <p:sp>
        <p:nvSpPr>
          <p:cNvPr id="5" name="Footer Placeholder 4">
            <a:extLst>
              <a:ext uri="{FF2B5EF4-FFF2-40B4-BE49-F238E27FC236}">
                <a16:creationId xmlns:a16="http://schemas.microsoft.com/office/drawing/2014/main" id="{3E388A3C-F70B-744E-1FC5-5154BA8E60FB}"/>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C1A52E7C-5E32-75E5-8966-BC683EC613A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AB7F8ED4-999E-49FD-AFB3-0E2E356B2EE9}" type="slidenum">
              <a:t>‹#›</a:t>
            </a:fld>
            <a:endParaRPr lang="en-GB"/>
          </a:p>
        </p:txBody>
      </p:sp>
    </p:spTree>
    <p:extLst>
      <p:ext uri="{BB962C8B-B14F-4D97-AF65-F5344CB8AC3E}">
        <p14:creationId xmlns:p14="http://schemas.microsoft.com/office/powerpoint/2010/main" val="309960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p:spPr>
        <p:txBody>
          <a:bodyPr lIns="0" tIns="0" rIns="0" bIns="0" anchor="ctr">
            <a:noAutofit/>
          </a:bodyPr>
          <a:lstStyle/>
          <a:p>
            <a:pPr algn="ctr"/>
            <a:r>
              <a:rPr lang="en-GB" sz="5321" b="0" strike="noStrike" spc="-1">
                <a:latin typeface="Arial"/>
              </a:rPr>
              <a:t>Click to edit the title text format</a:t>
            </a:r>
          </a:p>
        </p:txBody>
      </p:sp>
      <p:sp>
        <p:nvSpPr>
          <p:cNvPr id="6" name="PlaceHolder 2"/>
          <p:cNvSpPr>
            <a:spLocks noGrp="1"/>
          </p:cNvSpPr>
          <p:nvPr>
            <p:ph type="body"/>
          </p:nvPr>
        </p:nvSpPr>
        <p:spPr>
          <a:xfrm>
            <a:off x="609562" y="1604399"/>
            <a:ext cx="10971684" cy="3976819"/>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870" b="0" strike="noStrike" spc="-1">
                <a:latin typeface="Arial"/>
              </a:rPr>
              <a:t>Click to edit the outline text format</a:t>
            </a:r>
          </a:p>
          <a:p>
            <a:pPr marL="1044922" lvl="1" indent="-391846">
              <a:spcBef>
                <a:spcPts val="1371"/>
              </a:spcBef>
              <a:buClr>
                <a:srgbClr val="000000"/>
              </a:buClr>
              <a:buSzPct val="75000"/>
              <a:buFont typeface="Symbol" charset="2"/>
              <a:buChar char=""/>
            </a:pPr>
            <a:r>
              <a:rPr lang="en-GB" sz="3386" b="0" strike="noStrike" spc="-1">
                <a:latin typeface="Arial"/>
              </a:rPr>
              <a:t>Second Outline Level</a:t>
            </a:r>
          </a:p>
          <a:p>
            <a:pPr marL="1567382" lvl="2" indent="-348307">
              <a:spcBef>
                <a:spcPts val="1028"/>
              </a:spcBef>
              <a:buClr>
                <a:srgbClr val="000000"/>
              </a:buClr>
              <a:buSzPct val="45000"/>
              <a:buFont typeface="Wingdings" charset="2"/>
              <a:buChar char=""/>
            </a:pPr>
            <a:r>
              <a:rPr lang="en-GB" sz="2903" b="0" strike="noStrike" spc="-1">
                <a:latin typeface="Arial"/>
              </a:rPr>
              <a:t>Third Outline Level</a:t>
            </a:r>
          </a:p>
          <a:p>
            <a:pPr marL="2089843" lvl="3" indent="-261230">
              <a:spcBef>
                <a:spcPts val="686"/>
              </a:spcBef>
              <a:buClr>
                <a:srgbClr val="000000"/>
              </a:buClr>
              <a:buSzPct val="75000"/>
              <a:buFont typeface="Symbol" charset="2"/>
              <a:buChar char=""/>
            </a:pPr>
            <a:r>
              <a:rPr lang="en-GB" sz="2419" b="0" strike="noStrike" spc="-1">
                <a:latin typeface="Arial"/>
              </a:rPr>
              <a:t>Fourth Outline Level</a:t>
            </a:r>
          </a:p>
          <a:p>
            <a:pPr marL="2612304" lvl="4" indent="-261230">
              <a:spcBef>
                <a:spcPts val="342"/>
              </a:spcBef>
              <a:buClr>
                <a:srgbClr val="000000"/>
              </a:buClr>
              <a:buSzPct val="45000"/>
              <a:buFont typeface="Wingdings" charset="2"/>
              <a:buChar char=""/>
            </a:pPr>
            <a:r>
              <a:rPr lang="en-GB" sz="2419" b="0" strike="noStrike" spc="-1">
                <a:latin typeface="Arial"/>
              </a:rPr>
              <a:t>Fifth Outline Level</a:t>
            </a:r>
          </a:p>
          <a:p>
            <a:pPr marL="3134765" lvl="5" indent="-261230">
              <a:spcBef>
                <a:spcPts val="342"/>
              </a:spcBef>
              <a:buClr>
                <a:srgbClr val="000000"/>
              </a:buClr>
              <a:buSzPct val="45000"/>
              <a:buFont typeface="Wingdings" charset="2"/>
              <a:buChar char=""/>
            </a:pPr>
            <a:r>
              <a:rPr lang="en-GB" sz="2419" b="0" strike="noStrike" spc="-1">
                <a:latin typeface="Arial"/>
              </a:rPr>
              <a:t>Sixth Outline Level</a:t>
            </a:r>
          </a:p>
          <a:p>
            <a:pPr marL="3657226" lvl="6" indent="-261230">
              <a:spcBef>
                <a:spcPts val="342"/>
              </a:spcBef>
              <a:buClr>
                <a:srgbClr val="000000"/>
              </a:buClr>
              <a:buSzPct val="45000"/>
              <a:buFont typeface="Wingdings" charset="2"/>
              <a:buChar char=""/>
            </a:pPr>
            <a:r>
              <a:rPr lang="en-GB" sz="2419" b="0" strike="noStrike" spc="-1">
                <a:latin typeface="Arial"/>
              </a:rPr>
              <a:t>Seventh Outline Level</a:t>
            </a:r>
          </a:p>
        </p:txBody>
      </p:sp>
      <p:sp>
        <p:nvSpPr>
          <p:cNvPr id="2" name="PlaceHolder 3"/>
          <p:cNvSpPr>
            <a:spLocks noGrp="1"/>
          </p:cNvSpPr>
          <p:nvPr>
            <p:ph type="dt"/>
          </p:nvPr>
        </p:nvSpPr>
        <p:spPr>
          <a:xfrm>
            <a:off x="609562" y="6246923"/>
            <a:ext cx="2840124" cy="472394"/>
          </a:xfrm>
          <a:prstGeom prst="rect">
            <a:avLst/>
          </a:prstGeom>
        </p:spPr>
        <p:txBody>
          <a:bodyPr lIns="0" tIns="0" rIns="0" bIns="0">
            <a:noAutofit/>
          </a:bodyPr>
          <a:lstStyle/>
          <a:p>
            <a:r>
              <a:rPr lang="en-GB" sz="1693" b="0" strike="noStrike" spc="-1">
                <a:latin typeface="Times New Roman"/>
              </a:rPr>
              <a:t>&lt;date/time&gt;</a:t>
            </a:r>
          </a:p>
        </p:txBody>
      </p:sp>
      <p:sp>
        <p:nvSpPr>
          <p:cNvPr id="3" name="PlaceHolder 4"/>
          <p:cNvSpPr>
            <a:spLocks noGrp="1"/>
          </p:cNvSpPr>
          <p:nvPr>
            <p:ph type="ftr"/>
          </p:nvPr>
        </p:nvSpPr>
        <p:spPr>
          <a:xfrm>
            <a:off x="4169405" y="6246923"/>
            <a:ext cx="3864189" cy="472394"/>
          </a:xfrm>
          <a:prstGeom prst="rect">
            <a:avLst/>
          </a:prstGeom>
        </p:spPr>
        <p:txBody>
          <a:bodyPr lIns="0" tIns="0" rIns="0" bIns="0">
            <a:noAutofit/>
          </a:bodyPr>
          <a:lstStyle/>
          <a:p>
            <a:pPr algn="ctr"/>
            <a:r>
              <a:rPr lang="en-GB" sz="1693" b="0" strike="noStrike" spc="-1">
                <a:latin typeface="Times New Roman"/>
              </a:rPr>
              <a:t>&lt;footer&gt;</a:t>
            </a:r>
          </a:p>
        </p:txBody>
      </p:sp>
      <p:sp>
        <p:nvSpPr>
          <p:cNvPr id="4" name="PlaceHolder 5"/>
          <p:cNvSpPr>
            <a:spLocks noGrp="1"/>
          </p:cNvSpPr>
          <p:nvPr>
            <p:ph type="sldNum"/>
          </p:nvPr>
        </p:nvSpPr>
        <p:spPr>
          <a:xfrm>
            <a:off x="8741122" y="6246923"/>
            <a:ext cx="2840124" cy="472394"/>
          </a:xfrm>
          <a:prstGeom prst="rect">
            <a:avLst/>
          </a:prstGeom>
        </p:spPr>
        <p:txBody>
          <a:bodyPr lIns="0" tIns="0" rIns="0" bIns="0">
            <a:noAutofit/>
          </a:bodyPr>
          <a:lstStyle/>
          <a:p>
            <a:pPr algn="r"/>
            <a:fld id="{9CC32F73-B1EA-4ED1-A70C-811C710CE44D}" type="slidenum">
              <a:rPr lang="en-GB" sz="1693" b="0" strike="noStrike" spc="-1">
                <a:latin typeface="Times New Roman"/>
              </a:rPr>
              <a:t>‹#›</a:t>
            </a:fld>
            <a:endParaRPr lang="en-GB" sz="1693" b="0" strike="noStrike" spc="-1">
              <a:latin typeface="Times New Roman"/>
            </a:endParaRPr>
          </a:p>
        </p:txBody>
      </p:sp>
    </p:spTree>
    <p:extLst>
      <p:ext uri="{BB962C8B-B14F-4D97-AF65-F5344CB8AC3E}">
        <p14:creationId xmlns:p14="http://schemas.microsoft.com/office/powerpoint/2010/main" val="703281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1105875" rtl="0" eaLnBrk="1" latinLnBrk="0" hangingPunct="1">
        <a:lnSpc>
          <a:spcPct val="90000"/>
        </a:lnSpc>
        <a:spcBef>
          <a:spcPct val="0"/>
        </a:spcBef>
        <a:buNone/>
        <a:defRPr sz="5321" kern="1200">
          <a:solidFill>
            <a:schemeClr val="tx1"/>
          </a:solidFill>
          <a:latin typeface="+mj-lt"/>
          <a:ea typeface="+mj-ea"/>
          <a:cs typeface="+mj-cs"/>
        </a:defRPr>
      </a:lvl1pPr>
    </p:titleStyle>
    <p:bodyStyle>
      <a:lvl1pPr marL="522461" indent="-391846" algn="l" defTabSz="1105875" rtl="0" eaLnBrk="1" latinLnBrk="0" hangingPunct="1">
        <a:lnSpc>
          <a:spcPct val="90000"/>
        </a:lnSpc>
        <a:spcBef>
          <a:spcPts val="1714"/>
        </a:spcBef>
        <a:buClr>
          <a:srgbClr val="000000"/>
        </a:buClr>
        <a:buSzPct val="45000"/>
        <a:buFont typeface="Wingdings" charset="2"/>
        <a:buChar char=""/>
        <a:defRPr sz="3386" kern="1200">
          <a:solidFill>
            <a:schemeClr val="tx1"/>
          </a:solidFill>
          <a:latin typeface="+mn-lt"/>
          <a:ea typeface="+mn-ea"/>
          <a:cs typeface="+mn-cs"/>
        </a:defRPr>
      </a:lvl1pPr>
      <a:lvl2pPr marL="829407" indent="-276469" algn="l" defTabSz="1105875" rtl="0" eaLnBrk="1" latinLnBrk="0" hangingPunct="1">
        <a:lnSpc>
          <a:spcPct val="90000"/>
        </a:lnSpc>
        <a:spcBef>
          <a:spcPts val="605"/>
        </a:spcBef>
        <a:buFont typeface="Arial" panose="020B0604020202020204" pitchFamily="34" charset="0"/>
        <a:buChar char="•"/>
        <a:defRPr sz="2903" kern="1200">
          <a:solidFill>
            <a:schemeClr val="tx1"/>
          </a:solidFill>
          <a:latin typeface="+mn-lt"/>
          <a:ea typeface="+mn-ea"/>
          <a:cs typeface="+mn-cs"/>
        </a:defRPr>
      </a:lvl2pPr>
      <a:lvl3pPr marL="1382344" indent="-276469" algn="l" defTabSz="1105875" rtl="0" eaLnBrk="1" latinLnBrk="0" hangingPunct="1">
        <a:lnSpc>
          <a:spcPct val="90000"/>
        </a:lnSpc>
        <a:spcBef>
          <a:spcPts val="605"/>
        </a:spcBef>
        <a:buFont typeface="Arial" panose="020B0604020202020204" pitchFamily="34" charset="0"/>
        <a:buChar char="•"/>
        <a:defRPr sz="2419" kern="1200">
          <a:solidFill>
            <a:schemeClr val="tx1"/>
          </a:solidFill>
          <a:latin typeface="+mn-lt"/>
          <a:ea typeface="+mn-ea"/>
          <a:cs typeface="+mn-cs"/>
        </a:defRPr>
      </a:lvl3pPr>
      <a:lvl4pPr marL="1935282"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4pPr>
      <a:lvl5pPr marL="248822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40B4-1412-B9CA-0AB3-4421222F3DA7}"/>
              </a:ext>
            </a:extLst>
          </p:cNvPr>
          <p:cNvSpPr>
            <a:spLocks noGrp="1"/>
          </p:cNvSpPr>
          <p:nvPr>
            <p:ph type="title"/>
          </p:nvPr>
        </p:nvSpPr>
        <p:spPr>
          <a:xfrm>
            <a:off x="8219664" y="4335671"/>
            <a:ext cx="2959791" cy="1172123"/>
          </a:xfrm>
        </p:spPr>
        <p:txBody>
          <a:bodyPr>
            <a:noAutofit/>
          </a:bodyPr>
          <a:lstStyle/>
          <a:p>
            <a:r>
              <a:rPr lang="en-GB" sz="6600" b="1" dirty="0">
                <a:latin typeface="+mn-lt"/>
              </a:rPr>
              <a:t>Climate Justice</a:t>
            </a:r>
          </a:p>
        </p:txBody>
      </p:sp>
      <p:pic>
        <p:nvPicPr>
          <p:cNvPr id="5" name="Picture 4">
            <a:extLst>
              <a:ext uri="{FF2B5EF4-FFF2-40B4-BE49-F238E27FC236}">
                <a16:creationId xmlns:a16="http://schemas.microsoft.com/office/drawing/2014/main" id="{C433D87A-D55D-3D73-91BF-DF17A6A11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41" y="764144"/>
            <a:ext cx="6429163" cy="4417456"/>
          </a:xfrm>
          <a:prstGeom prst="rect">
            <a:avLst/>
          </a:prstGeom>
        </p:spPr>
      </p:pic>
      <p:pic>
        <p:nvPicPr>
          <p:cNvPr id="7" name="Picture 6">
            <a:extLst>
              <a:ext uri="{FF2B5EF4-FFF2-40B4-BE49-F238E27FC236}">
                <a16:creationId xmlns:a16="http://schemas.microsoft.com/office/drawing/2014/main" id="{489A1C2E-7FCC-4EE6-036D-7AAB4A5FE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899" y="764144"/>
            <a:ext cx="4581683" cy="2664856"/>
          </a:xfrm>
          <a:prstGeom prst="rect">
            <a:avLst/>
          </a:prstGeom>
        </p:spPr>
      </p:pic>
    </p:spTree>
    <p:extLst>
      <p:ext uri="{BB962C8B-B14F-4D97-AF65-F5344CB8AC3E}">
        <p14:creationId xmlns:p14="http://schemas.microsoft.com/office/powerpoint/2010/main" val="219394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A4DB-A621-1A0B-4CF3-A5C2336C00D5}"/>
              </a:ext>
            </a:extLst>
          </p:cNvPr>
          <p:cNvSpPr txBox="1">
            <a:spLocks noGrp="1"/>
          </p:cNvSpPr>
          <p:nvPr>
            <p:ph type="title"/>
          </p:nvPr>
        </p:nvSpPr>
        <p:spPr/>
        <p:txBody>
          <a:bodyPr/>
          <a:lstStyle/>
          <a:p>
            <a:pPr lvl="0"/>
            <a:r>
              <a:rPr lang="en-US" b="1" dirty="0">
                <a:latin typeface="Calibri" panose="020F0502020204030204" pitchFamily="34" charset="0"/>
                <a:cs typeface="Calibri" panose="020F0502020204030204" pitchFamily="34" charset="0"/>
              </a:rPr>
              <a:t>The Five Anglican Marks of Mission</a:t>
            </a:r>
            <a:endParaRPr lang="en-GB"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DEF0864-B285-DF3F-4633-DC7E366AFCEF}"/>
              </a:ext>
            </a:extLst>
          </p:cNvPr>
          <p:cNvSpPr txBox="1">
            <a:spLocks noGrp="1"/>
          </p:cNvSpPr>
          <p:nvPr>
            <p:ph idx="1"/>
          </p:nvPr>
        </p:nvSpPr>
        <p:spPr/>
        <p:txBody>
          <a:bodyPr/>
          <a:lstStyle/>
          <a:p>
            <a:pPr marL="514350" lvl="0" indent="-514350">
              <a:spcAft>
                <a:spcPts val="1000"/>
              </a:spcAft>
              <a:buFont typeface="+mj-lt"/>
              <a:buAutoNum type="arabicPeriod"/>
            </a:pPr>
            <a:r>
              <a:rPr lang="en-GB" dirty="0"/>
              <a:t>To proclaim the Good News of the Kingdom</a:t>
            </a:r>
          </a:p>
          <a:p>
            <a:pPr marL="514350" lvl="0" indent="-514350">
              <a:spcAft>
                <a:spcPts val="1000"/>
              </a:spcAft>
              <a:buFont typeface="+mj-lt"/>
              <a:buAutoNum type="arabicPeriod"/>
            </a:pPr>
            <a:r>
              <a:rPr lang="en-GB" dirty="0"/>
              <a:t>To teach, baptise and nurture new believers </a:t>
            </a:r>
          </a:p>
          <a:p>
            <a:pPr marL="514350" lvl="0" indent="-514350">
              <a:spcAft>
                <a:spcPts val="1000"/>
              </a:spcAft>
              <a:buFont typeface="+mj-lt"/>
              <a:buAutoNum type="arabicPeriod"/>
            </a:pPr>
            <a:r>
              <a:rPr lang="en-GB" dirty="0"/>
              <a:t>To respond to human need by loving service </a:t>
            </a:r>
          </a:p>
          <a:p>
            <a:pPr marL="514350" lvl="0" indent="-514350">
              <a:spcAft>
                <a:spcPts val="1000"/>
              </a:spcAft>
              <a:buFont typeface="+mj-lt"/>
              <a:buAutoNum type="arabicPeriod"/>
            </a:pPr>
            <a:r>
              <a:rPr lang="en-GB" dirty="0"/>
              <a:t>To seek to transform unjust structures of society, to challenge violence of every kind and to pursue peace and reconciliation </a:t>
            </a:r>
          </a:p>
          <a:p>
            <a:pPr marL="514350" lvl="0" indent="-514350">
              <a:spcAft>
                <a:spcPts val="1000"/>
              </a:spcAft>
              <a:buFont typeface="+mj-lt"/>
              <a:buAutoNum type="arabicPeriod"/>
            </a:pPr>
            <a:r>
              <a:rPr lang="en-GB" dirty="0"/>
              <a:t>To strive to safeguard the integrity of creation and sustain and renew the life of the earth</a:t>
            </a:r>
          </a:p>
        </p:txBody>
      </p:sp>
      <p:sp>
        <p:nvSpPr>
          <p:cNvPr id="4" name="Rectangle 5">
            <a:extLst>
              <a:ext uri="{FF2B5EF4-FFF2-40B4-BE49-F238E27FC236}">
                <a16:creationId xmlns:a16="http://schemas.microsoft.com/office/drawing/2014/main" id="{43366ADC-A0C1-BDC2-215F-B43169184CD7}"/>
              </a:ext>
            </a:extLst>
          </p:cNvPr>
          <p:cNvSpPr/>
          <p:nvPr/>
        </p:nvSpPr>
        <p:spPr>
          <a:xfrm>
            <a:off x="0" y="6278590"/>
            <a:ext cx="12191996" cy="579409"/>
          </a:xfrm>
          <a:prstGeom prst="rect">
            <a:avLst/>
          </a:prstGeom>
          <a:solidFill>
            <a:srgbClr val="392E74"/>
          </a:solidFill>
          <a:ln w="6345" cap="flat">
            <a:solidFill>
              <a:srgbClr val="A5A5A5"/>
            </a:solidFill>
            <a:prstDash val="solid"/>
            <a:miter/>
          </a:ln>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pic>
        <p:nvPicPr>
          <p:cNvPr id="5" name="Picture 6">
            <a:extLst>
              <a:ext uri="{FF2B5EF4-FFF2-40B4-BE49-F238E27FC236}">
                <a16:creationId xmlns:a16="http://schemas.microsoft.com/office/drawing/2014/main" id="{4D0223C6-8816-22D1-07D5-54382544B5F5}"/>
              </a:ext>
            </a:extLst>
          </p:cNvPr>
          <p:cNvPicPr>
            <a:picLocks noChangeAspect="1"/>
          </p:cNvPicPr>
          <p:nvPr/>
        </p:nvPicPr>
        <p:blipFill>
          <a:blip r:embed="rId3"/>
          <a:srcRect b="21864"/>
          <a:stretch>
            <a:fillRect/>
          </a:stretch>
        </p:blipFill>
        <p:spPr>
          <a:xfrm>
            <a:off x="10217414" y="6368421"/>
            <a:ext cx="1974591" cy="518163"/>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95880026-440F-5376-61F3-3C30CEA50251}"/>
              </a:ext>
            </a:extLst>
          </p:cNvPr>
          <p:cNvPicPr>
            <a:picLocks noChangeAspect="1"/>
          </p:cNvPicPr>
          <p:nvPr/>
        </p:nvPicPr>
        <p:blipFill>
          <a:blip r:embed="rId3"/>
          <a:stretch>
            <a:fillRect/>
          </a:stretch>
        </p:blipFill>
        <p:spPr>
          <a:xfrm>
            <a:off x="1255306" y="0"/>
            <a:ext cx="9681383" cy="6858000"/>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FC55-4C6F-4985-AB40-7D385EF799BE}"/>
              </a:ext>
            </a:extLst>
          </p:cNvPr>
          <p:cNvSpPr>
            <a:spLocks noGrp="1"/>
          </p:cNvSpPr>
          <p:nvPr>
            <p:ph type="title"/>
          </p:nvPr>
        </p:nvSpPr>
        <p:spPr/>
        <p:txBody>
          <a:bodyPr>
            <a:normAutofit/>
          </a:bodyPr>
          <a:lstStyle/>
          <a:p>
            <a:r>
              <a:rPr lang="en-GB" sz="4400" b="1" dirty="0">
                <a:latin typeface="Calibri" panose="020F0502020204030204" pitchFamily="34" charset="0"/>
                <a:cs typeface="Calibri" panose="020F0502020204030204" pitchFamily="34" charset="0"/>
              </a:rPr>
              <a:t>Our carbon footprints</a:t>
            </a:r>
          </a:p>
        </p:txBody>
      </p:sp>
      <p:sp>
        <p:nvSpPr>
          <p:cNvPr id="3" name="Content Placeholder 2">
            <a:extLst>
              <a:ext uri="{FF2B5EF4-FFF2-40B4-BE49-F238E27FC236}">
                <a16:creationId xmlns:a16="http://schemas.microsoft.com/office/drawing/2014/main" id="{94C6864D-88C2-4ED3-AA10-327244B81A63}"/>
              </a:ext>
            </a:extLst>
          </p:cNvPr>
          <p:cNvSpPr>
            <a:spLocks noGrp="1"/>
          </p:cNvSpPr>
          <p:nvPr>
            <p:ph idx="1"/>
          </p:nvPr>
        </p:nvSpPr>
        <p:spPr>
          <a:xfrm>
            <a:off x="503583" y="1305180"/>
            <a:ext cx="7053612" cy="4351186"/>
          </a:xfrm>
        </p:spPr>
        <p:txBody>
          <a:bodyPr>
            <a:normAutofit/>
          </a:bodyPr>
          <a:lstStyle/>
          <a:p>
            <a:pPr marL="0" indent="0">
              <a:buNone/>
            </a:pPr>
            <a:endParaRPr lang="en-GB" dirty="0"/>
          </a:p>
          <a:p>
            <a:pPr marL="0" indent="0">
              <a:spcBef>
                <a:spcPts val="0"/>
              </a:spcBef>
              <a:buNone/>
            </a:pPr>
            <a:r>
              <a:rPr lang="en-GB" b="1" dirty="0">
                <a:latin typeface="Calibri" panose="020F0502020204030204" pitchFamily="34" charset="0"/>
                <a:cs typeface="Calibri" panose="020F0502020204030204" pitchFamily="34" charset="0"/>
              </a:rPr>
              <a:t>Developed world</a:t>
            </a:r>
          </a:p>
          <a:p>
            <a:pPr marL="3403600" indent="-3403600">
              <a:spcBef>
                <a:spcPts val="0"/>
              </a:spcBef>
              <a:buNone/>
            </a:pPr>
            <a:r>
              <a:rPr lang="en-GB" dirty="0">
                <a:latin typeface="Calibri" panose="020F0502020204030204" pitchFamily="34" charset="0"/>
                <a:cs typeface="Calibri" panose="020F0502020204030204" pitchFamily="34" charset="0"/>
              </a:rPr>
              <a:t>Child to 18 years – 	over 1,000 tonnes CO</a:t>
            </a:r>
            <a:r>
              <a:rPr lang="en-GB" baseline="-25000" dirty="0">
                <a:latin typeface="Calibri" panose="020F0502020204030204" pitchFamily="34" charset="0"/>
                <a:cs typeface="Calibri" panose="020F0502020204030204" pitchFamily="34" charset="0"/>
              </a:rPr>
              <a:t>2</a:t>
            </a:r>
          </a:p>
          <a:p>
            <a:pPr marL="3403600" indent="-3403600">
              <a:spcBef>
                <a:spcPts val="6000"/>
              </a:spcBef>
              <a:buNone/>
            </a:pPr>
            <a:r>
              <a:rPr lang="en-GB" b="1" dirty="0">
                <a:latin typeface="Calibri" panose="020F0502020204030204" pitchFamily="34" charset="0"/>
                <a:cs typeface="Calibri" panose="020F0502020204030204" pitchFamily="34" charset="0"/>
              </a:rPr>
              <a:t>Mali</a:t>
            </a:r>
          </a:p>
          <a:p>
            <a:pPr marL="3403600" indent="-3403600">
              <a:spcBef>
                <a:spcPts val="0"/>
              </a:spcBef>
              <a:buNone/>
            </a:pPr>
            <a:r>
              <a:rPr lang="en-GB" dirty="0">
                <a:latin typeface="Calibri" panose="020F0502020204030204" pitchFamily="34" charset="0"/>
                <a:cs typeface="Calibri" panose="020F0502020204030204" pitchFamily="34" charset="0"/>
              </a:rPr>
              <a:t>Child to 18 years – 	less than 2 tonnes CO</a:t>
            </a:r>
            <a:r>
              <a:rPr lang="en-GB" baseline="-25000" dirty="0">
                <a:latin typeface="Calibri" panose="020F0502020204030204" pitchFamily="34" charset="0"/>
                <a:cs typeface="Calibri" panose="020F0502020204030204" pitchFamily="34" charset="0"/>
              </a:rPr>
              <a:t>2</a:t>
            </a:r>
          </a:p>
        </p:txBody>
      </p:sp>
      <p:pic>
        <p:nvPicPr>
          <p:cNvPr id="5" name="Picture 4">
            <a:extLst>
              <a:ext uri="{FF2B5EF4-FFF2-40B4-BE49-F238E27FC236}">
                <a16:creationId xmlns:a16="http://schemas.microsoft.com/office/drawing/2014/main" id="{DA479490-0133-499A-BA79-67F4A8172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868" y="1027989"/>
            <a:ext cx="3229423" cy="2253086"/>
          </a:xfrm>
          <a:prstGeom prst="rect">
            <a:avLst/>
          </a:prstGeom>
        </p:spPr>
      </p:pic>
      <p:pic>
        <p:nvPicPr>
          <p:cNvPr id="6" name="Picture 5">
            <a:extLst>
              <a:ext uri="{FF2B5EF4-FFF2-40B4-BE49-F238E27FC236}">
                <a16:creationId xmlns:a16="http://schemas.microsoft.com/office/drawing/2014/main" id="{DFF2629D-F130-444A-915C-C18387E87AA3}"/>
              </a:ext>
            </a:extLst>
          </p:cNvPr>
          <p:cNvPicPr>
            <a:picLocks noChangeAspect="1"/>
          </p:cNvPicPr>
          <p:nvPr/>
        </p:nvPicPr>
        <p:blipFill rotWithShape="1">
          <a:blip r:embed="rId3">
            <a:extLst>
              <a:ext uri="{28A0092B-C50C-407E-A947-70E740481C1C}">
                <a14:useLocalDpi xmlns:a14="http://schemas.microsoft.com/office/drawing/2010/main" val="0"/>
              </a:ext>
            </a:extLst>
          </a:blip>
          <a:srcRect t="4978" b="19203"/>
          <a:stretch/>
        </p:blipFill>
        <p:spPr>
          <a:xfrm>
            <a:off x="7702867" y="3576925"/>
            <a:ext cx="3229423" cy="2448490"/>
          </a:xfrm>
          <a:prstGeom prst="rect">
            <a:avLst/>
          </a:prstGeom>
        </p:spPr>
      </p:pic>
    </p:spTree>
    <p:extLst>
      <p:ext uri="{BB962C8B-B14F-4D97-AF65-F5344CB8AC3E}">
        <p14:creationId xmlns:p14="http://schemas.microsoft.com/office/powerpoint/2010/main" val="764290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6E74-C3D9-037C-6A69-AFEA86A8FD03}"/>
              </a:ext>
            </a:extLst>
          </p:cNvPr>
          <p:cNvSpPr txBox="1">
            <a:spLocks noGrp="1"/>
          </p:cNvSpPr>
          <p:nvPr>
            <p:ph type="title"/>
          </p:nvPr>
        </p:nvSpPr>
        <p:spPr>
          <a:xfrm>
            <a:off x="722088" y="365129"/>
            <a:ext cx="10631715" cy="1325559"/>
          </a:xfrm>
        </p:spPr>
        <p:txBody>
          <a:bodyPr/>
          <a:lstStyle/>
          <a:p>
            <a:pPr lvl="0"/>
            <a:r>
              <a:rPr lang="en-GB" b="1" dirty="0">
                <a:latin typeface="+mn-lt"/>
              </a:rPr>
              <a:t>Climate Justice - Malawi</a:t>
            </a:r>
          </a:p>
        </p:txBody>
      </p:sp>
      <p:sp>
        <p:nvSpPr>
          <p:cNvPr id="3" name="Content Placeholder 2">
            <a:extLst>
              <a:ext uri="{FF2B5EF4-FFF2-40B4-BE49-F238E27FC236}">
                <a16:creationId xmlns:a16="http://schemas.microsoft.com/office/drawing/2014/main" id="{6391341C-1A23-0887-3F56-081FAAF0322B}"/>
              </a:ext>
            </a:extLst>
          </p:cNvPr>
          <p:cNvSpPr txBox="1">
            <a:spLocks noGrp="1"/>
          </p:cNvSpPr>
          <p:nvPr>
            <p:ph idx="1"/>
          </p:nvPr>
        </p:nvSpPr>
        <p:spPr>
          <a:xfrm>
            <a:off x="722088" y="1415791"/>
            <a:ext cx="5956011" cy="4351336"/>
          </a:xfrm>
        </p:spPr>
        <p:txBody>
          <a:bodyPr>
            <a:normAutofit/>
          </a:bodyPr>
          <a:lstStyle/>
          <a:p>
            <a:pPr marL="0" lvl="0" indent="0">
              <a:buNone/>
            </a:pPr>
            <a:r>
              <a:rPr lang="en-GB" dirty="0"/>
              <a:t>One of the lowest carbon emitting countries – average carbon footprint 0.2 tonnes</a:t>
            </a:r>
          </a:p>
          <a:p>
            <a:r>
              <a:rPr lang="en-GB" dirty="0"/>
              <a:t>9 in 10 depend on rain fed agriculture</a:t>
            </a:r>
          </a:p>
          <a:p>
            <a:pPr marL="0" indent="0">
              <a:buNone/>
            </a:pPr>
            <a:endParaRPr lang="en-GB" dirty="0"/>
          </a:p>
          <a:p>
            <a:r>
              <a:rPr lang="en-GB" dirty="0"/>
              <a:t>2021 – 5</a:t>
            </a:r>
            <a:r>
              <a:rPr lang="en-GB" baseline="30000" dirty="0"/>
              <a:t>th</a:t>
            </a:r>
            <a:r>
              <a:rPr lang="en-GB" dirty="0"/>
              <a:t> worst affected by climate-related droughts and floods</a:t>
            </a:r>
          </a:p>
          <a:p>
            <a:r>
              <a:rPr lang="en-GB" dirty="0"/>
              <a:t>Led to widespread cholera outbreaks</a:t>
            </a:r>
          </a:p>
          <a:p>
            <a:r>
              <a:rPr lang="en-GB" dirty="0"/>
              <a:t>Now in March 2023 - Cyclone Freddy </a:t>
            </a:r>
          </a:p>
        </p:txBody>
      </p:sp>
      <p:sp>
        <p:nvSpPr>
          <p:cNvPr id="4" name="Rectangle 5">
            <a:extLst>
              <a:ext uri="{FF2B5EF4-FFF2-40B4-BE49-F238E27FC236}">
                <a16:creationId xmlns:a16="http://schemas.microsoft.com/office/drawing/2014/main" id="{5F3BBB00-2ADE-3E76-0BB5-031EC2DDEA36}"/>
              </a:ext>
            </a:extLst>
          </p:cNvPr>
          <p:cNvSpPr/>
          <p:nvPr/>
        </p:nvSpPr>
        <p:spPr>
          <a:xfrm>
            <a:off x="0" y="6278590"/>
            <a:ext cx="12191996" cy="579409"/>
          </a:xfrm>
          <a:prstGeom prst="rect">
            <a:avLst/>
          </a:prstGeom>
          <a:solidFill>
            <a:srgbClr val="392E74"/>
          </a:solidFill>
          <a:ln w="6345" cap="flat">
            <a:solidFill>
              <a:srgbClr val="A5A5A5"/>
            </a:solidFill>
            <a:prstDash val="solid"/>
            <a:miter/>
          </a:ln>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pic>
        <p:nvPicPr>
          <p:cNvPr id="5" name="Picture 6">
            <a:extLst>
              <a:ext uri="{FF2B5EF4-FFF2-40B4-BE49-F238E27FC236}">
                <a16:creationId xmlns:a16="http://schemas.microsoft.com/office/drawing/2014/main" id="{C28AF5CB-970C-50D9-3338-298EB2A6189C}"/>
              </a:ext>
            </a:extLst>
          </p:cNvPr>
          <p:cNvPicPr>
            <a:picLocks noChangeAspect="1"/>
          </p:cNvPicPr>
          <p:nvPr/>
        </p:nvPicPr>
        <p:blipFill>
          <a:blip r:embed="rId3"/>
          <a:srcRect b="21864"/>
          <a:stretch>
            <a:fillRect/>
          </a:stretch>
        </p:blipFill>
        <p:spPr>
          <a:xfrm>
            <a:off x="10217405" y="6368421"/>
            <a:ext cx="1974591" cy="518163"/>
          </a:xfrm>
          <a:prstGeom prst="rect">
            <a:avLst/>
          </a:prstGeom>
          <a:noFill/>
          <a:ln cap="flat">
            <a:noFill/>
          </a:ln>
        </p:spPr>
      </p:pic>
      <p:pic>
        <p:nvPicPr>
          <p:cNvPr id="6" name="Picture 7">
            <a:extLst>
              <a:ext uri="{FF2B5EF4-FFF2-40B4-BE49-F238E27FC236}">
                <a16:creationId xmlns:a16="http://schemas.microsoft.com/office/drawing/2014/main" id="{F608B0EB-52CD-0DE9-2187-759D7D243B79}"/>
              </a:ext>
            </a:extLst>
          </p:cNvPr>
          <p:cNvPicPr>
            <a:picLocks noChangeAspect="1"/>
          </p:cNvPicPr>
          <p:nvPr/>
        </p:nvPicPr>
        <p:blipFill rotWithShape="1">
          <a:blip r:embed="rId4">
            <a:extLst>
              <a:ext uri="{28A0092B-C50C-407E-A947-70E740481C1C}">
                <a14:useLocalDpi xmlns:a14="http://schemas.microsoft.com/office/drawing/2010/main" val="0"/>
              </a:ext>
            </a:extLst>
          </a:blip>
          <a:srcRect t="4614" b="18441"/>
          <a:stretch/>
        </p:blipFill>
        <p:spPr>
          <a:xfrm>
            <a:off x="6827203" y="1233714"/>
            <a:ext cx="4377497" cy="2256118"/>
          </a:xfrm>
          <a:prstGeom prst="rect">
            <a:avLst/>
          </a:prstGeom>
          <a:noFill/>
          <a:ln cap="flat">
            <a:noFill/>
          </a:ln>
        </p:spPr>
      </p:pic>
      <p:pic>
        <p:nvPicPr>
          <p:cNvPr id="8" name="Picture 7">
            <a:extLst>
              <a:ext uri="{FF2B5EF4-FFF2-40B4-BE49-F238E27FC236}">
                <a16:creationId xmlns:a16="http://schemas.microsoft.com/office/drawing/2014/main" id="{FCE4C313-9F84-AA87-5CC5-4574960D8D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202" y="3591459"/>
            <a:ext cx="4377497" cy="24623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E42B-AFC3-F7FE-94E1-BDCD9AE29BB3}"/>
              </a:ext>
            </a:extLst>
          </p:cNvPr>
          <p:cNvSpPr>
            <a:spLocks noGrp="1"/>
          </p:cNvSpPr>
          <p:nvPr>
            <p:ph type="title"/>
          </p:nvPr>
        </p:nvSpPr>
        <p:spPr/>
        <p:txBody>
          <a:bodyPr>
            <a:normAutofit/>
          </a:bodyPr>
          <a:lstStyle/>
          <a:p>
            <a:r>
              <a:rPr lang="en-GB" sz="3600" b="1" dirty="0">
                <a:latin typeface="+mn-lt"/>
              </a:rPr>
              <a:t>What can we do?</a:t>
            </a:r>
          </a:p>
        </p:txBody>
      </p:sp>
      <p:sp>
        <p:nvSpPr>
          <p:cNvPr id="3" name="Content Placeholder 2">
            <a:extLst>
              <a:ext uri="{FF2B5EF4-FFF2-40B4-BE49-F238E27FC236}">
                <a16:creationId xmlns:a16="http://schemas.microsoft.com/office/drawing/2014/main" id="{98FFF7F4-8883-0FB7-E5EA-74FDFC2BF4AB}"/>
              </a:ext>
            </a:extLst>
          </p:cNvPr>
          <p:cNvSpPr>
            <a:spLocks noGrp="1"/>
          </p:cNvSpPr>
          <p:nvPr>
            <p:ph idx="1"/>
          </p:nvPr>
        </p:nvSpPr>
        <p:spPr>
          <a:xfrm>
            <a:off x="838203" y="1419227"/>
            <a:ext cx="10515600" cy="4351336"/>
          </a:xfrm>
        </p:spPr>
        <p:txBody>
          <a:bodyPr>
            <a:normAutofit lnSpcReduction="10000"/>
          </a:bodyPr>
          <a:lstStyle/>
          <a:p>
            <a:pPr>
              <a:tabLst>
                <a:tab pos="261938" algn="l"/>
                <a:tab pos="987425" algn="l"/>
              </a:tabLst>
            </a:pPr>
            <a:r>
              <a:rPr lang="en-GB" b="1" dirty="0"/>
              <a:t>Give</a:t>
            </a:r>
            <a:r>
              <a:rPr lang="en-GB" dirty="0"/>
              <a:t> 	– supporting Christian Aid, Tearfund etc</a:t>
            </a:r>
          </a:p>
          <a:p>
            <a:pPr>
              <a:tabLst>
                <a:tab pos="261938" algn="l"/>
                <a:tab pos="987425" algn="l"/>
              </a:tabLst>
            </a:pPr>
            <a:r>
              <a:rPr lang="en-GB" b="1" dirty="0"/>
              <a:t>Talk	</a:t>
            </a:r>
            <a:r>
              <a:rPr lang="en-GB" dirty="0"/>
              <a:t>– to family, friends, neighbours, colleagues….</a:t>
            </a:r>
          </a:p>
          <a:p>
            <a:pPr>
              <a:tabLst>
                <a:tab pos="261938" algn="l"/>
                <a:tab pos="987425" algn="l"/>
              </a:tabLst>
            </a:pPr>
            <a:r>
              <a:rPr lang="en-GB" b="1" dirty="0"/>
              <a:t>Call</a:t>
            </a:r>
            <a:r>
              <a:rPr lang="en-GB" dirty="0"/>
              <a:t> 	– for government action in</a:t>
            </a:r>
          </a:p>
          <a:p>
            <a:pPr marL="1262063" indent="-361950">
              <a:spcAft>
                <a:spcPts val="1000"/>
              </a:spcAft>
              <a:buNone/>
            </a:pPr>
            <a:r>
              <a:rPr lang="en-GB" dirty="0"/>
              <a:t> - 	maintaining/increasing aid</a:t>
            </a:r>
          </a:p>
          <a:p>
            <a:pPr marL="1262063" indent="-361950">
              <a:spcAft>
                <a:spcPts val="1000"/>
              </a:spcAft>
              <a:buNone/>
            </a:pPr>
            <a:r>
              <a:rPr lang="en-GB" dirty="0"/>
              <a:t> - 	contributing our fair share of the annual $100 billion promised to poor countries at COP26 to combat/adapt to climate change</a:t>
            </a:r>
          </a:p>
          <a:p>
            <a:pPr marL="1262063" indent="-361950">
              <a:buNone/>
            </a:pPr>
            <a:r>
              <a:rPr lang="en-GB" dirty="0"/>
              <a:t> - 	contributing our fair share of the loss and damage fund agreed at COP27, compensating worst climate change-affected countries</a:t>
            </a:r>
          </a:p>
        </p:txBody>
      </p:sp>
    </p:spTree>
    <p:extLst>
      <p:ext uri="{BB962C8B-B14F-4D97-AF65-F5344CB8AC3E}">
        <p14:creationId xmlns:p14="http://schemas.microsoft.com/office/powerpoint/2010/main" val="56069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A391-74B5-E616-395A-BD6793FF3E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460F1A2-D124-FEDE-F802-8BB1D6AB180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C3F1DA4-5A7E-E497-2535-4E240EB9B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7" y="573419"/>
            <a:ext cx="10160000" cy="5711161"/>
          </a:xfrm>
          <a:prstGeom prst="rect">
            <a:avLst/>
          </a:prstGeom>
        </p:spPr>
      </p:pic>
    </p:spTree>
    <p:extLst>
      <p:ext uri="{BB962C8B-B14F-4D97-AF65-F5344CB8AC3E}">
        <p14:creationId xmlns:p14="http://schemas.microsoft.com/office/powerpoint/2010/main" val="740162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629</Words>
  <Application>Microsoft Office PowerPoint</Application>
  <PresentationFormat>Widescreen</PresentationFormat>
  <Paragraphs>51</Paragraphs>
  <Slides>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Symbol</vt:lpstr>
      <vt:lpstr>Times New Roman</vt:lpstr>
      <vt:lpstr>Wingdings</vt:lpstr>
      <vt:lpstr>1_Office Theme</vt:lpstr>
      <vt:lpstr>Office Theme</vt:lpstr>
      <vt:lpstr>Climate Justice</vt:lpstr>
      <vt:lpstr>The Five Anglican Marks of Mission</vt:lpstr>
      <vt:lpstr>PowerPoint Presentation</vt:lpstr>
      <vt:lpstr>Our carbon footprints</vt:lpstr>
      <vt:lpstr>Climate Justice - Malawi</vt:lpstr>
      <vt:lpstr>What can we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Anglican Marks of Mission</dc:title>
  <dc:creator>Caroline Egan</dc:creator>
  <cp:lastModifiedBy>Caroline Egan</cp:lastModifiedBy>
  <cp:revision>6</cp:revision>
  <dcterms:created xsi:type="dcterms:W3CDTF">2023-03-09T15:01:00Z</dcterms:created>
  <dcterms:modified xsi:type="dcterms:W3CDTF">2023-03-16T10:43:32Z</dcterms:modified>
</cp:coreProperties>
</file>